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7" r:id="rId31"/>
    <p:sldId id="285" r:id="rId32"/>
    <p:sldId id="286" r:id="rId33"/>
    <p:sldId id="288" r:id="rId34"/>
    <p:sldId id="289" r:id="rId35"/>
    <p:sldId id="290" r:id="rId36"/>
    <p:sldId id="292" r:id="rId37"/>
    <p:sldId id="293" r:id="rId38"/>
    <p:sldId id="291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0" autoAdjust="0"/>
    <p:restoredTop sz="94660"/>
  </p:normalViewPr>
  <p:slideViewPr>
    <p:cSldViewPr snapToGrid="0">
      <p:cViewPr varScale="1">
        <p:scale>
          <a:sx n="70" d="100"/>
          <a:sy n="70" d="100"/>
        </p:scale>
        <p:origin x="8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45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868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984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7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4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22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40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17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027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51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81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BA682-C198-4139-86A4-32AEDCE5909A}" type="datetimeFigureOut">
              <a:rPr lang="en-US" smtClean="0"/>
              <a:t>6/1/2023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1BFA4-0862-48C6-A9CD-41C426FC5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79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6.jpe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1.jpg"/><Relationship Id="rId7" Type="http://schemas.openxmlformats.org/officeDocument/2006/relationships/image" Target="../media/image64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63.jpeg"/><Relationship Id="rId4" Type="http://schemas.openxmlformats.org/officeDocument/2006/relationships/image" Target="../media/image62.jp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1.jpg"/><Relationship Id="rId7" Type="http://schemas.openxmlformats.org/officeDocument/2006/relationships/image" Target="../media/image64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63.jpeg"/><Relationship Id="rId10" Type="http://schemas.openxmlformats.org/officeDocument/2006/relationships/image" Target="../media/image67.jpg"/><Relationship Id="rId4" Type="http://schemas.openxmlformats.org/officeDocument/2006/relationships/image" Target="../media/image62.jpg"/><Relationship Id="rId9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e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5" Type="http://schemas.openxmlformats.org/officeDocument/2006/relationships/image" Target="../media/image71.jpeg"/><Relationship Id="rId4" Type="http://schemas.openxmlformats.org/officeDocument/2006/relationships/image" Target="../media/image7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6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7" Type="http://schemas.openxmlformats.org/officeDocument/2006/relationships/image" Target="../media/image68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g"/><Relationship Id="rId4" Type="http://schemas.openxmlformats.org/officeDocument/2006/relationships/image" Target="../media/image7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74.jp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4.jpg"/><Relationship Id="rId7" Type="http://schemas.openxmlformats.org/officeDocument/2006/relationships/image" Target="../media/image82.jpeg"/><Relationship Id="rId12" Type="http://schemas.openxmlformats.org/officeDocument/2006/relationships/image" Target="../media/image90.jpe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g"/><Relationship Id="rId11" Type="http://schemas.openxmlformats.org/officeDocument/2006/relationships/image" Target="../media/image89.jpg"/><Relationship Id="rId5" Type="http://schemas.openxmlformats.org/officeDocument/2006/relationships/image" Target="../media/image85.jpg"/><Relationship Id="rId10" Type="http://schemas.openxmlformats.org/officeDocument/2006/relationships/image" Target="../media/image88.png"/><Relationship Id="rId4" Type="http://schemas.openxmlformats.org/officeDocument/2006/relationships/image" Target="../media/image81.jpg"/><Relationship Id="rId9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74.jpg"/><Relationship Id="rId7" Type="http://schemas.openxmlformats.org/officeDocument/2006/relationships/image" Target="../media/image94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13" Type="http://schemas.openxmlformats.org/officeDocument/2006/relationships/image" Target="../media/image109.png"/><Relationship Id="rId18" Type="http://schemas.openxmlformats.org/officeDocument/2006/relationships/image" Target="../media/image114.jpg"/><Relationship Id="rId3" Type="http://schemas.openxmlformats.org/officeDocument/2006/relationships/image" Target="../media/image99.jpg"/><Relationship Id="rId7" Type="http://schemas.openxmlformats.org/officeDocument/2006/relationships/image" Target="../media/image103.jp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image" Target="../media/image98.jpg"/><Relationship Id="rId16" Type="http://schemas.openxmlformats.org/officeDocument/2006/relationships/image" Target="../media/image112.jpg"/><Relationship Id="rId20" Type="http://schemas.openxmlformats.org/officeDocument/2006/relationships/image" Target="../media/image1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g"/><Relationship Id="rId11" Type="http://schemas.openxmlformats.org/officeDocument/2006/relationships/image" Target="../media/image107.png"/><Relationship Id="rId5" Type="http://schemas.openxmlformats.org/officeDocument/2006/relationships/image" Target="../media/image101.jpg"/><Relationship Id="rId15" Type="http://schemas.openxmlformats.org/officeDocument/2006/relationships/image" Target="../media/image111.png"/><Relationship Id="rId10" Type="http://schemas.openxmlformats.org/officeDocument/2006/relationships/image" Target="../media/image106.jpg"/><Relationship Id="rId19" Type="http://schemas.openxmlformats.org/officeDocument/2006/relationships/image" Target="../media/image115.jpg"/><Relationship Id="rId4" Type="http://schemas.openxmlformats.org/officeDocument/2006/relationships/image" Target="../media/image100.jpg"/><Relationship Id="rId9" Type="http://schemas.openxmlformats.org/officeDocument/2006/relationships/image" Target="../media/image105.jpg"/><Relationship Id="rId14" Type="http://schemas.openxmlformats.org/officeDocument/2006/relationships/image" Target="../media/image1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19.jpg"/><Relationship Id="rId7" Type="http://schemas.openxmlformats.org/officeDocument/2006/relationships/image" Target="../media/image123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jpeg"/><Relationship Id="rId5" Type="http://schemas.openxmlformats.org/officeDocument/2006/relationships/image" Target="../media/image121.png"/><Relationship Id="rId4" Type="http://schemas.openxmlformats.org/officeDocument/2006/relationships/image" Target="../media/image12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22.jp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17" y="2751006"/>
            <a:ext cx="975360" cy="975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85" y="4020461"/>
            <a:ext cx="2340864" cy="234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760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51" y="1610470"/>
            <a:ext cx="7001715" cy="46085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011" y="4212690"/>
            <a:ext cx="2466975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70" y="4616067"/>
            <a:ext cx="467935" cy="59491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141465" y="4120308"/>
            <a:ext cx="2368627" cy="17626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8350786" y="4021158"/>
            <a:ext cx="2236424" cy="15093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37" y="3129076"/>
            <a:ext cx="922317" cy="92231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582140" y="2765234"/>
            <a:ext cx="1806766" cy="13550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02" y="1645750"/>
            <a:ext cx="3591499" cy="20818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689773" y="384362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622763" y="6067406"/>
            <a:ext cx="28873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41.MLK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kaiser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permanente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advertisment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stalin</a:t>
            </a:r>
            <a:r>
              <a:rPr lang="en-US" sz="800" strike="sngStrike" dirty="0" smtClean="0"/>
              <a:t> alive)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01" y="6252072"/>
            <a:ext cx="681919" cy="51078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561860" y="6334699"/>
            <a:ext cx="1432193" cy="428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902" y="6288531"/>
            <a:ext cx="687370" cy="437862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 flipV="1">
            <a:off x="1871031" y="6367749"/>
            <a:ext cx="1432193" cy="4281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7864862" y="6334699"/>
            <a:ext cx="12763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nacho liber throwing fecal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7778941" y="6258938"/>
            <a:ext cx="13195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apple.jesuse,wife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4720590" y="6474382"/>
            <a:ext cx="177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Walked with 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) to </a:t>
            </a:r>
            <a:r>
              <a:rPr lang="en-US" dirty="0" smtClean="0"/>
              <a:t>SQ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712244" y="6334699"/>
            <a:ext cx="2504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Schulz.</a:t>
            </a:r>
            <a:r>
              <a:rPr lang="en-US" dirty="0" smtClean="0"/>
              <a:t>nonPoliceCft.41.CPVA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342730" y="5593895"/>
            <a:ext cx="1165860" cy="32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6342730" y="5985675"/>
            <a:ext cx="1165860" cy="817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nonPolicUsage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28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072" y="2224835"/>
            <a:ext cx="1952625" cy="23336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910367" y="2929983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Watches Television</a:t>
            </a:r>
          </a:p>
        </p:txBody>
      </p:sp>
      <p:cxnSp>
        <p:nvCxnSpPr>
          <p:cNvPr id="47" name="Straight Connector 46"/>
          <p:cNvCxnSpPr>
            <a:endCxn id="19" idx="3"/>
          </p:cNvCxnSpPr>
          <p:nvPr/>
        </p:nvCxnSpPr>
        <p:spPr>
          <a:xfrm>
            <a:off x="4734775" y="3391648"/>
            <a:ext cx="5467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321147" y="3922005"/>
            <a:ext cx="810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Boxing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910367" y="4032173"/>
            <a:ext cx="1865006" cy="259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28762" y="3977089"/>
            <a:ext cx="186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1Y; Walks in Circle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7326217" y="4106671"/>
            <a:ext cx="1994053" cy="55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291442" y="2738918"/>
            <a:ext cx="3670300" cy="575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400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17655" y="3437812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09174" y="4021706"/>
            <a:ext cx="197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WWII.Vggg.</a:t>
            </a:r>
            <a:r>
              <a:rPr lang="en-US" strike="sngStrike" dirty="0" err="1" smtClean="0"/>
              <a:t>lsint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983078" y="3121033"/>
            <a:ext cx="3312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PARKER</a:t>
            </a:r>
            <a:r>
              <a:rPr lang="en-US" strike="sngStrike" dirty="0" smtClean="0"/>
              <a:t> ( </a:t>
            </a:r>
            <a:r>
              <a:rPr lang="en-US" strike="sngStrike" dirty="0" err="1" smtClean="0"/>
              <a:t>nadine</a:t>
            </a:r>
            <a:r>
              <a:rPr lang="en-US" strike="sngStrike" dirty="0" smtClean="0"/>
              <a:t> Nessler)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831595" y="2881178"/>
            <a:ext cx="153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Tranl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Neslled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671152" y="2509225"/>
            <a:ext cx="1559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strike="sngStrike" dirty="0" err="1" smtClean="0"/>
              <a:t>Estalman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450885" y="2324559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Linkenheim</a:t>
            </a:r>
            <a:endParaRPr lang="en-US" b="1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3972916" y="4546941"/>
            <a:ext cx="3935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000.Fort Myers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nonPliceCfg.</a:t>
            </a:r>
            <a:r>
              <a:rPr lang="en-US" strike="sngStrike" dirty="0" err="1" smtClean="0"/>
              <a:t>fbi</a:t>
            </a:r>
            <a:r>
              <a:rPr lang="en-US" strike="sngStrike" dirty="0" smtClean="0"/>
              <a:t> 100 </a:t>
            </a:r>
            <a:r>
              <a:rPr lang="en-US" strike="sngStrike" dirty="0" err="1" smtClean="0"/>
              <a:t>arestedd</a:t>
            </a:r>
            <a:r>
              <a:rPr lang="en-US" strike="sngStrike" dirty="0" smtClean="0"/>
              <a:t> sex abuse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1463386" y="3735534"/>
            <a:ext cx="152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Famly</a:t>
            </a:r>
            <a:r>
              <a:rPr lang="en-US" strike="sngStrike" dirty="0" smtClean="0"/>
              <a:t> Andrew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985571" y="1729648"/>
            <a:ext cx="6974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MILITARY HEIDELER SAIN PATRI HENDY </a:t>
            </a:r>
            <a:r>
              <a:rPr lang="en-US" b="1" dirty="0" err="1" smtClean="0"/>
              <a:t>VILLAGE.</a:t>
            </a:r>
            <a:r>
              <a:rPr lang="en-US" b="1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johson.parkert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4373696" y="2806947"/>
            <a:ext cx="1077189" cy="1170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68742" y="1575611"/>
            <a:ext cx="734520" cy="44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38978" y="4000796"/>
            <a:ext cx="3428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nonPOlcieQOS</a:t>
            </a:r>
            <a:r>
              <a:rPr lang="en-US" dirty="0" smtClean="0"/>
              <a:t> (</a:t>
            </a:r>
            <a:r>
              <a:rPr lang="en-US" strike="sngStrike" dirty="0" smtClean="0"/>
              <a:t> AYSO, tom parker)</a:t>
            </a:r>
          </a:p>
          <a:p>
            <a:r>
              <a:rPr lang="en-US" strike="sngStrike" dirty="0" smtClean="0"/>
              <a:t>See slides </a:t>
            </a:r>
            <a:r>
              <a:rPr lang="en-US" strike="sngStrike" dirty="0" err="1" smtClean="0"/>
              <a:t>improvments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9044848" y="3058236"/>
            <a:ext cx="5227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Fvt</a:t>
            </a:r>
            <a:endParaRPr lang="en-US" dirty="0" smtClean="0"/>
          </a:p>
          <a:p>
            <a:r>
              <a:rPr lang="en-US" strike="sngStrike" dirty="0" err="1" smtClean="0"/>
              <a:t>Manjaninna</a:t>
            </a:r>
            <a:endParaRPr lang="en-US" strike="sngStrike" dirty="0" smtClean="0"/>
          </a:p>
          <a:p>
            <a:r>
              <a:rPr lang="en-US" dirty="0" err="1" smtClean="0"/>
              <a:t>PREA.marx</a:t>
            </a:r>
            <a:endParaRPr lang="en-US" dirty="0" smtClean="0"/>
          </a:p>
          <a:p>
            <a:r>
              <a:rPr lang="en-US" strike="sngStrike" dirty="0" err="1" smtClean="0"/>
              <a:t>Yaahho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internvew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indian</a:t>
            </a:r>
            <a:r>
              <a:rPr lang="en-US" strike="sngStrike" dirty="0" smtClean="0"/>
              <a:t> greens not </a:t>
            </a:r>
            <a:r>
              <a:rPr lang="en-US" strike="sngStrike" dirty="0" err="1" smtClean="0"/>
              <a:t>ravi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wsam</a:t>
            </a:r>
            <a:r>
              <a:rPr lang="en-US" strike="sngStrike" dirty="0" smtClean="0"/>
              <a:t> greens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smtClean="0"/>
              <a:t>eating salad out ass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8492490" y="2509225"/>
            <a:ext cx="33941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CALIFOENA CAPTIOL (RED/oracle)</a:t>
            </a:r>
          </a:p>
          <a:p>
            <a:r>
              <a:rPr lang="en-US" dirty="0" smtClean="0"/>
              <a:t>MATHEW</a:t>
            </a:r>
            <a:r>
              <a:rPr lang="en-US" strike="sngStrike" dirty="0" smtClean="0"/>
              <a:t>:(jack): </a:t>
            </a:r>
            <a:r>
              <a:rPr lang="en-US" strike="sngStrike" dirty="0" err="1" smtClean="0"/>
              <a:t>Mathtias</a:t>
            </a:r>
            <a:r>
              <a:rPr lang="en-US" strike="sngStrike" dirty="0" smtClean="0"/>
              <a:t> (jack)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8298180" y="5193272"/>
            <a:ext cx="2050498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FORT MYRSER</a:t>
            </a:r>
          </a:p>
          <a:p>
            <a:r>
              <a:rPr lang="en-US" dirty="0" err="1" smtClean="0"/>
              <a:t>nonPOlciConvert</a:t>
            </a:r>
            <a:r>
              <a:rPr lang="en-US" dirty="0" smtClean="0"/>
              <a:t>.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 - </a:t>
            </a:r>
            <a:r>
              <a:rPr lang="en-US" sz="800" dirty="0" err="1" smtClean="0"/>
              <a:t>nonProcessionala</a:t>
            </a:r>
            <a:endParaRPr lang="en-US" sz="800" dirty="0" smtClean="0"/>
          </a:p>
          <a:p>
            <a:r>
              <a:rPr lang="en-US" sz="800" dirty="0"/>
              <a:t> </a:t>
            </a:r>
            <a:r>
              <a:rPr lang="en-US" sz="800" dirty="0" smtClean="0"/>
              <a:t>- </a:t>
            </a:r>
            <a:r>
              <a:rPr lang="en-US" sz="800" strike="sngStrike" dirty="0" smtClean="0"/>
              <a:t>Uncertified</a:t>
            </a:r>
          </a:p>
          <a:p>
            <a:r>
              <a:rPr lang="en-US" dirty="0"/>
              <a:t> </a:t>
            </a:r>
            <a:r>
              <a:rPr lang="en-US" dirty="0" smtClean="0"/>
              <a:t> - </a:t>
            </a:r>
            <a:r>
              <a:rPr lang="en-US" sz="800" strike="sngStrike" dirty="0" smtClean="0"/>
              <a:t>don’t know what it is, where it came</a:t>
            </a:r>
          </a:p>
          <a:p>
            <a:r>
              <a:rPr lang="en-US" sz="800" strike="sngStrike" dirty="0" smtClean="0"/>
              <a:t>From how to fix it</a:t>
            </a:r>
            <a:endParaRPr lang="en-US" sz="800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10654208" y="5164034"/>
            <a:ext cx="1165860" cy="32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654208" y="5555814"/>
            <a:ext cx="1165860" cy="817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702379" y="5563531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 11am breakfast</a:t>
            </a:r>
          </a:p>
          <a:p>
            <a:r>
              <a:rPr lang="en-US" sz="800" strike="sngStrike" dirty="0" smtClean="0"/>
              <a:t>“brunch”.</a:t>
            </a:r>
            <a:r>
              <a:rPr lang="en-US" sz="800" dirty="0" err="1" smtClean="0"/>
              <a:t>avg</a:t>
            </a:r>
            <a:endParaRPr lang="en-US" sz="800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10241280" y="5715000"/>
            <a:ext cx="274320" cy="34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41" y="1574772"/>
            <a:ext cx="2085975" cy="2133600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 flipV="1">
            <a:off x="2762601" y="2944451"/>
            <a:ext cx="7107551" cy="34291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05901" y="4166232"/>
            <a:ext cx="2390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Software, data transfer</a:t>
            </a:r>
            <a:endParaRPr lang="en-US" b="1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7129552" y="3022594"/>
            <a:ext cx="554046" cy="1080452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47388" y="1979758"/>
            <a:ext cx="12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Fort Myers</a:t>
            </a:r>
            <a:endParaRPr lang="en-US" b="1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349240" y="2734726"/>
            <a:ext cx="1656270" cy="157212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3222461" y="3865803"/>
            <a:ext cx="3077251" cy="30042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0378440" y="2693891"/>
            <a:ext cx="1813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120" y="5555814"/>
            <a:ext cx="1152949" cy="115294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707" y="5547102"/>
            <a:ext cx="814897" cy="1161661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7005510" y="2180206"/>
            <a:ext cx="27894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Estalman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femail</a:t>
            </a:r>
            <a:r>
              <a:rPr lang="en-US" strike="sngStrike" dirty="0" smtClean="0"/>
              <a:t>) and father</a:t>
            </a:r>
          </a:p>
          <a:p>
            <a:r>
              <a:rPr lang="en-US" b="1" dirty="0" err="1" smtClean="0"/>
              <a:t>Polcie</a:t>
            </a:r>
            <a:r>
              <a:rPr lang="en-US" b="1" dirty="0" smtClean="0"/>
              <a:t> </a:t>
            </a:r>
            <a:r>
              <a:rPr lang="en-US" b="1" dirty="0" err="1" smtClean="0"/>
              <a:t>Woodsotck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9144000" y="1574772"/>
            <a:ext cx="30315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Tranl</a:t>
            </a:r>
            <a:r>
              <a:rPr lang="en-US" strike="sngStrike" dirty="0" smtClean="0"/>
              <a:t>( </a:t>
            </a:r>
            <a:r>
              <a:rPr lang="en-US" dirty="0" err="1" smtClean="0"/>
              <a:t>KING.b</a:t>
            </a:r>
            <a:r>
              <a:rPr lang="en-US" strike="sngStrike" dirty="0" err="1" smtClean="0"/>
              <a:t>ranch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ast,aestle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</a:p>
          <a:p>
            <a:r>
              <a:rPr lang="en-US" sz="800" strike="sngStrike" dirty="0" smtClean="0"/>
              <a:t>Smaller than branch ( twig)</a:t>
            </a:r>
            <a:endParaRPr lang="en-US" sz="8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2762601" y="2067215"/>
            <a:ext cx="19983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Nades</a:t>
            </a:r>
            <a:r>
              <a:rPr lang="en-US" sz="800" strike="sngStrike" dirty="0" smtClean="0"/>
              <a:t> Parker</a:t>
            </a:r>
          </a:p>
          <a:p>
            <a:r>
              <a:rPr lang="en-US" sz="800" strike="sngStrike" dirty="0" err="1" smtClean="0"/>
              <a:t>Johson</a:t>
            </a:r>
            <a:r>
              <a:rPr lang="en-US" sz="800" strike="sngStrike" dirty="0" smtClean="0"/>
              <a:t> Parker</a:t>
            </a:r>
          </a:p>
          <a:p>
            <a:r>
              <a:rPr lang="en-US" sz="800" strike="sngStrike" dirty="0" err="1" smtClean="0"/>
              <a:t>Nadie</a:t>
            </a:r>
            <a:r>
              <a:rPr lang="en-US" sz="800" strike="sngStrike" dirty="0" smtClean="0"/>
              <a:t> Nessler </a:t>
            </a:r>
            <a:r>
              <a:rPr lang="en-US" sz="800" strike="sngStrike" dirty="0" err="1" smtClean="0"/>
              <a:t>ss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Petersson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Nadea</a:t>
            </a:r>
            <a:r>
              <a:rPr lang="en-US" sz="800" strike="sngStrike" dirty="0" smtClean="0"/>
              <a:t> </a:t>
            </a:r>
            <a:r>
              <a:rPr lang="en-US" strike="sngStrike" dirty="0" smtClean="0"/>
              <a:t>? POLICE:BEARD</a:t>
            </a:r>
          </a:p>
          <a:p>
            <a:r>
              <a:rPr lang="en-US" sz="800" strike="sngStrike" dirty="0" err="1" smtClean="0"/>
              <a:t>Ghcoh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Namie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Micheit</a:t>
            </a:r>
            <a:r>
              <a:rPr lang="en-US" sz="800" strike="sngStrike" dirty="0" smtClean="0"/>
              <a:t>))</a:t>
            </a:r>
          </a:p>
          <a:p>
            <a:r>
              <a:rPr lang="en-US" sz="800" strike="sngStrike" dirty="0" smtClean="0"/>
              <a:t>ELKE bird </a:t>
            </a:r>
            <a:r>
              <a:rPr lang="en-US" sz="800" strike="sngStrike" dirty="0" err="1" smtClean="0"/>
              <a:t>johsnon</a:t>
            </a:r>
            <a:r>
              <a:rPr lang="en-US" sz="800" strike="sngStrike" dirty="0" smtClean="0"/>
              <a:t>  </a:t>
            </a:r>
            <a:r>
              <a:rPr lang="en-US" sz="800" strike="sngStrike" dirty="0" err="1" smtClean="0"/>
              <a:t>athomphy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han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9" name="Straight Arrow Connector 58"/>
          <p:cNvCxnSpPr>
            <a:stCxn id="9" idx="1"/>
          </p:cNvCxnSpPr>
          <p:nvPr/>
        </p:nvCxnSpPr>
        <p:spPr>
          <a:xfrm flipV="1">
            <a:off x="3983078" y="3250510"/>
            <a:ext cx="1023262" cy="193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16936" y="3575079"/>
            <a:ext cx="148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FORT WORTH</a:t>
            </a:r>
            <a:endParaRPr lang="en-US" b="1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4736002" y="5324983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888402" y="5477383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040802" y="5629783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5193202" y="5782183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5345602" y="5934583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4787694" y="5381971"/>
            <a:ext cx="1064127" cy="110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4609134" y="5704882"/>
            <a:ext cx="1064127" cy="110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4568966" y="5479275"/>
            <a:ext cx="1064127" cy="110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938623" y="6052183"/>
            <a:ext cx="3079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800" strike="sngStrike" dirty="0" smtClean="0"/>
              <a:t>Chair, Carlos, </a:t>
            </a:r>
            <a:r>
              <a:rPr lang="en-US" sz="800" strike="sngStrike" dirty="0" err="1" smtClean="0"/>
              <a:t>Glu</a:t>
            </a:r>
            <a:r>
              <a:rPr lang="en-US" sz="800" strike="sngStrike" dirty="0" smtClean="0"/>
              <a:t>, Videogame, (</a:t>
            </a:r>
            <a:r>
              <a:rPr lang="en-US" sz="800" strike="sngStrike" dirty="0" err="1" smtClean="0"/>
              <a:t>gauntlant</a:t>
            </a:r>
            <a:r>
              <a:rPr lang="en-US" sz="800" strike="sngStrike" dirty="0" smtClean="0"/>
              <a:t>) </a:t>
            </a:r>
          </a:p>
          <a:p>
            <a:r>
              <a:rPr lang="en-US" sz="800" dirty="0" smtClean="0"/>
              <a:t>So </a:t>
            </a:r>
            <a:r>
              <a:rPr lang="en-US" sz="800" dirty="0" err="1" smtClean="0"/>
              <a:t>hungy</a:t>
            </a:r>
            <a:r>
              <a:rPr lang="en-US" sz="800" dirty="0" smtClean="0"/>
              <a:t> can fuck a child</a:t>
            </a:r>
          </a:p>
          <a:p>
            <a:pPr marL="342900" indent="-342900">
              <a:buFontTx/>
              <a:buChar char="-"/>
            </a:pPr>
            <a:r>
              <a:rPr lang="en-US" sz="800" strike="sngStrike" dirty="0" smtClean="0"/>
              <a:t>Ass Salad Yahoo, Interview </a:t>
            </a:r>
            <a:r>
              <a:rPr lang="en-US" sz="800" strike="sngStrike" dirty="0" err="1" smtClean="0"/>
              <a:t>mucher</a:t>
            </a:r>
            <a:r>
              <a:rPr lang="en-US" sz="800" strike="sngStrike" dirty="0" smtClean="0"/>
              <a:t>, ass muncher</a:t>
            </a:r>
          </a:p>
          <a:p>
            <a:pPr marL="171450" indent="-171450">
              <a:buFontTx/>
              <a:buChar char="-"/>
            </a:pPr>
            <a:r>
              <a:rPr lang="en-US" sz="800" strike="sngStrike" dirty="0" err="1" smtClean="0"/>
              <a:t>Fuyck</a:t>
            </a:r>
            <a:r>
              <a:rPr lang="en-US" sz="800" strike="sngStrike" dirty="0" smtClean="0"/>
              <a:t> jack in ass, Jack teller </a:t>
            </a:r>
            <a:r>
              <a:rPr lang="en-US" sz="800" dirty="0" err="1" smtClean="0"/>
              <a:t>Sackramre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Oralce</a:t>
            </a:r>
            <a:r>
              <a:rPr lang="en-US" sz="800" strike="sngStrike" dirty="0" smtClean="0"/>
              <a:t> red MAHTER</a:t>
            </a:r>
            <a:r>
              <a:rPr lang="en-US" sz="800" strike="sngStrike" dirty="0" smtClean="0">
                <a:sym typeface="Wingdings" panose="05000000000000000000" pitchFamily="2" charset="2"/>
              </a:rPr>
              <a:t>(jack)</a:t>
            </a:r>
            <a:r>
              <a:rPr lang="en-US" sz="800" strike="sngStrike" dirty="0" smtClean="0"/>
              <a:t>,</a:t>
            </a:r>
          </a:p>
        </p:txBody>
      </p:sp>
      <p:sp>
        <p:nvSpPr>
          <p:cNvPr id="75" name="Can 74"/>
          <p:cNvSpPr/>
          <p:nvPr/>
        </p:nvSpPr>
        <p:spPr>
          <a:xfrm>
            <a:off x="5006340" y="5573981"/>
            <a:ext cx="167036" cy="26562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450885" y="5381971"/>
            <a:ext cx="242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</a:t>
            </a:r>
            <a:r>
              <a:rPr lang="en-US" strike="sngStrike" dirty="0" err="1" smtClean="0"/>
              <a:t>ghcoheo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78" name="Straight Arrow Connector 77"/>
          <p:cNvCxnSpPr>
            <a:stCxn id="76" idx="1"/>
            <a:endCxn id="75" idx="4"/>
          </p:cNvCxnSpPr>
          <p:nvPr/>
        </p:nvCxnSpPr>
        <p:spPr>
          <a:xfrm flipH="1">
            <a:off x="5173376" y="5566637"/>
            <a:ext cx="277509" cy="14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4178300" y="3767364"/>
            <a:ext cx="430834" cy="539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7366182" y="3250510"/>
            <a:ext cx="317416" cy="187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5938623" y="3575079"/>
            <a:ext cx="652677" cy="52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86872" y="1390106"/>
            <a:ext cx="396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ASSUMED: </a:t>
            </a:r>
            <a:r>
              <a:rPr lang="en-US" dirty="0" smtClean="0"/>
              <a:t>CVPA </a:t>
            </a:r>
            <a:r>
              <a:rPr lang="en-US" strike="sngStrike" dirty="0" smtClean="0"/>
              <a:t>Application</a:t>
            </a:r>
            <a:r>
              <a:rPr lang="en-US" dirty="0" smtClean="0"/>
              <a:t>, </a:t>
            </a:r>
            <a:r>
              <a:rPr lang="en-US" strike="sngStrike" dirty="0" smtClean="0"/>
              <a:t>Experience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260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082800" y="345440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2685494"/>
            <a:ext cx="1600200" cy="2276475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68630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7600" y="3454400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9085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009900" y="3454400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6438900" y="2451100"/>
            <a:ext cx="3086100" cy="3340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38900" y="2685494"/>
            <a:ext cx="2425700" cy="4767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438900" y="2837894"/>
            <a:ext cx="2578100" cy="2785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52272" y="2316162"/>
            <a:ext cx="94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Martleti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352511" y="1600200"/>
            <a:ext cx="2636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Chair, </a:t>
            </a:r>
            <a:r>
              <a:rPr lang="en-US" dirty="0" err="1" smtClean="0"/>
              <a:t>Empyr</a:t>
            </a:r>
            <a:r>
              <a:rPr lang="en-US" dirty="0" smtClean="0"/>
              <a:t> or full room?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000500" y="2171700"/>
            <a:ext cx="169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Glu</a:t>
            </a:r>
            <a:r>
              <a:rPr lang="en-US" strike="sngStrike" dirty="0" smtClean="0"/>
              <a:t> tables </a:t>
            </a:r>
            <a:r>
              <a:rPr lang="en-US" strike="sngStrike" dirty="0" err="1" smtClean="0"/>
              <a:t>lucnh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9017000" y="1577498"/>
            <a:ext cx="43818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</a:t>
            </a:r>
            <a:r>
              <a:rPr lang="en-US" dirty="0" smtClean="0"/>
              <a:t>: </a:t>
            </a:r>
            <a:r>
              <a:rPr lang="en-US" strike="sngStrike" dirty="0" smtClean="0"/>
              <a:t>0.001. loud so hung </a:t>
            </a:r>
            <a:r>
              <a:rPr lang="en-US" strike="sngStrike" dirty="0" err="1" smtClean="0"/>
              <a:t>gan</a:t>
            </a:r>
            <a:r>
              <a:rPr lang="en-US" strike="sngStrike" dirty="0" smtClean="0"/>
              <a:t> fuck a child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0.1 retarded, maybe earwax</a:t>
            </a:r>
          </a:p>
          <a:p>
            <a:r>
              <a:rPr lang="en-US" dirty="0" smtClean="0"/>
              <a:t>Apple PAUL pictures </a:t>
            </a:r>
            <a:r>
              <a:rPr lang="en-US" dirty="0" err="1" smtClean="0"/>
              <a:t>childnre</a:t>
            </a:r>
            <a:endParaRPr lang="en-US" dirty="0" smtClean="0"/>
          </a:p>
          <a:p>
            <a:r>
              <a:rPr lang="en-US" dirty="0" err="1" smtClean="0"/>
              <a:t>nonPolcieCfg.</a:t>
            </a:r>
            <a:r>
              <a:rPr lang="en-US" strike="sngStrike" dirty="0" err="1" smtClean="0"/>
              <a:t>marx</a:t>
            </a:r>
            <a:endParaRPr lang="en-US" strike="sngStrike" dirty="0" smtClean="0"/>
          </a:p>
          <a:p>
            <a:r>
              <a:rPr lang="en-US" dirty="0" err="1" smtClean="0"/>
              <a:t>Assuem</a:t>
            </a:r>
            <a:r>
              <a:rPr lang="en-US" dirty="0" smtClean="0"/>
              <a:t>: </a:t>
            </a:r>
            <a:r>
              <a:rPr lang="en-US" dirty="0" err="1" smtClean="0"/>
              <a:t>nonPiceCfg.FORT</a:t>
            </a:r>
            <a:r>
              <a:rPr lang="en-US" dirty="0" smtClean="0"/>
              <a:t> MYERS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325" y="3255023"/>
            <a:ext cx="1152949" cy="115294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912" y="3246311"/>
            <a:ext cx="814897" cy="1161661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1437207" y="3024192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1589607" y="3176592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1742007" y="3328992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1894407" y="3481392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2046807" y="3633792"/>
            <a:ext cx="270338" cy="80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1488899" y="3081180"/>
            <a:ext cx="1064127" cy="110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1310339" y="3404091"/>
            <a:ext cx="1064127" cy="110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11270171" y="3178484"/>
            <a:ext cx="1064127" cy="1103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/>
          <p:cNvSpPr/>
          <p:nvPr/>
        </p:nvSpPr>
        <p:spPr>
          <a:xfrm>
            <a:off x="11707545" y="3273190"/>
            <a:ext cx="167036" cy="26562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2152090" y="3081180"/>
            <a:ext cx="2420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</a:t>
            </a:r>
            <a:r>
              <a:rPr lang="en-US" strike="sngStrike" dirty="0" err="1" smtClean="0"/>
              <a:t>ghcoheo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40" name="Straight Arrow Connector 39"/>
          <p:cNvCxnSpPr>
            <a:stCxn id="39" idx="1"/>
            <a:endCxn id="38" idx="4"/>
          </p:cNvCxnSpPr>
          <p:nvPr/>
        </p:nvCxnSpPr>
        <p:spPr>
          <a:xfrm flipH="1">
            <a:off x="11874581" y="3265846"/>
            <a:ext cx="277509" cy="140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06000" y="4737100"/>
            <a:ext cx="3654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</a:t>
            </a:r>
            <a:r>
              <a:rPr lang="en-US" strike="sngStrike" dirty="0" err="1" smtClean="0"/>
              <a:t>hr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indinan</a:t>
            </a:r>
            <a:r>
              <a:rPr lang="en-US" strike="sngStrike" dirty="0" smtClean="0"/>
              <a:t> guy, </a:t>
            </a:r>
            <a:r>
              <a:rPr lang="en-US" strike="sngStrike" dirty="0" err="1" smtClean="0"/>
              <a:t>chinea</a:t>
            </a:r>
            <a:r>
              <a:rPr lang="en-US" strike="sngStrike" dirty="0" smtClean="0"/>
              <a:t> guy </a:t>
            </a:r>
            <a:r>
              <a:rPr lang="en-US" strike="sngStrike" dirty="0" err="1" smtClean="0"/>
              <a:t>gary</a:t>
            </a:r>
            <a:endParaRPr lang="en-US" strike="sngStrike" dirty="0" smtClean="0"/>
          </a:p>
          <a:p>
            <a:r>
              <a:rPr lang="en-US" strike="sngStrike" dirty="0" smtClean="0"/>
              <a:t>Tim cook, </a:t>
            </a:r>
            <a:r>
              <a:rPr lang="en-US" strike="sngStrike" dirty="0" err="1" smtClean="0"/>
              <a:t>aws</a:t>
            </a:r>
            <a:r>
              <a:rPr lang="en-US" strike="sngStrike" dirty="0" smtClean="0"/>
              <a:t> gay child pictures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7730333" y="1404663"/>
            <a:ext cx="257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nonPoliceInit.</a:t>
            </a:r>
            <a:r>
              <a:rPr lang="en-US" sz="800" strike="sngStrike" dirty="0" err="1" smtClean="0"/>
              <a:t>exictment</a:t>
            </a:r>
            <a:r>
              <a:rPr lang="en-US" sz="800" strike="sngStrike" dirty="0" smtClean="0"/>
              <a:t>( say odd things)</a:t>
            </a:r>
            <a:endParaRPr lang="en-US" sz="800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397000" y="2356366"/>
            <a:ext cx="1386633" cy="32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973684" y="1705608"/>
            <a:ext cx="3273023" cy="167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082800" y="3335923"/>
            <a:ext cx="615950" cy="62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4927600" y="2316162"/>
            <a:ext cx="1079500" cy="21918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625600" y="5623420"/>
            <a:ext cx="41461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Assuemd</a:t>
            </a:r>
            <a:r>
              <a:rPr lang="en-US" strike="sngStrike" dirty="0" smtClean="0"/>
              <a:t>;</a:t>
            </a:r>
          </a:p>
          <a:p>
            <a:r>
              <a:rPr lang="en-US" dirty="0" smtClean="0"/>
              <a:t>Mathew: </a:t>
            </a:r>
            <a:r>
              <a:rPr lang="en-US" strike="sngStrike" dirty="0" smtClean="0"/>
              <a:t>0.01 food a women, a process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e-business on demand (leftover)</a:t>
            </a:r>
            <a:endParaRPr lang="en-US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752272" y="5956300"/>
            <a:ext cx="638503" cy="29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68777" y="4754432"/>
            <a:ext cx="1223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incdline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hbo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mexican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7467600" y="5956300"/>
            <a:ext cx="390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Walmart,broken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recored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jakson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7548881" y="5791200"/>
            <a:ext cx="431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trike="sngStrike" dirty="0" smtClean="0"/>
              <a:t>free/</a:t>
            </a:r>
            <a:r>
              <a:rPr lang="en-US" strike="sngStrike" dirty="0" err="1" smtClean="0"/>
              <a:t>izzaa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wapred</a:t>
            </a:r>
            <a:r>
              <a:rPr lang="en-US" strike="sngStrike" dirty="0" smtClean="0"/>
              <a:t> record)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6769100" y="2225434"/>
            <a:ext cx="16738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HOMCID:GHOST(</a:t>
            </a:r>
            <a:r>
              <a:rPr lang="en-US" sz="800" dirty="0" err="1" smtClean="0"/>
              <a:t>Mexican,newardk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7467600" y="2225434"/>
            <a:ext cx="975356" cy="275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431281" y="200838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z="800" strike="sngStrike" dirty="0" err="1" smtClean="0"/>
              <a:t>phil.pizzarest.debrah.vidoegame</a:t>
            </a:r>
            <a:endParaRPr lang="en-US" sz="8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6604000" y="1784866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Newsome.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niclousa,Christmas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 flipV="1">
            <a:off x="5467350" y="1773995"/>
            <a:ext cx="1136650" cy="1087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7128" y="3673092"/>
            <a:ext cx="2472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Hollywood </a:t>
            </a:r>
            <a:r>
              <a:rPr lang="en-US" strike="sngStrike" dirty="0" err="1" smtClean="0"/>
              <a:t>Pornogy</a:t>
            </a:r>
            <a:endParaRPr lang="en-US" strike="sngStrike" dirty="0" smtClean="0"/>
          </a:p>
          <a:p>
            <a:r>
              <a:rPr lang="en-US" strike="sngStrike" dirty="0" err="1" smtClean="0"/>
              <a:t>Backoffce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Koffey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mchine</a:t>
            </a:r>
            <a:endParaRPr lang="en-US" strike="sngStrike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1571006" y="4131941"/>
            <a:ext cx="2708002" cy="949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93472" y="4850144"/>
            <a:ext cx="1838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Deer hunter</a:t>
            </a:r>
          </a:p>
          <a:p>
            <a:r>
              <a:rPr lang="en-US" strike="sngStrike" dirty="0" err="1" smtClean="0"/>
              <a:t>Secrary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Fron</a:t>
            </a:r>
            <a:r>
              <a:rPr lang="en-US" strike="sngStrike" dirty="0" smtClean="0"/>
              <a:t> desk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55613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68630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27600" y="3454400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99085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009900" y="3454400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4927600" y="2316162"/>
            <a:ext cx="1079500" cy="21918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178300" y="2794000"/>
            <a:ext cx="749300" cy="660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686300" y="2159000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 Munching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60900" y="1980696"/>
            <a:ext cx="268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NAMEHCEI </a:t>
            </a:r>
            <a:r>
              <a:rPr lang="en-US" strike="sngStrike" dirty="0" smtClean="0"/>
              <a:t>(free/pizza)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543" y="2589662"/>
            <a:ext cx="988391" cy="61600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7493000" y="2159000"/>
            <a:ext cx="1110934" cy="1295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71769" y="1806601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2006/7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626600" y="2528332"/>
            <a:ext cx="2291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SCREEN.HIGH SCHOOL</a:t>
            </a:r>
          </a:p>
          <a:p>
            <a:r>
              <a:rPr lang="en-US" strike="sngStrike" dirty="0" smtClean="0"/>
              <a:t>Yahoo Lunch Room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433460" y="5334000"/>
            <a:ext cx="1779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Sit on marks face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615543" y="5334000"/>
            <a:ext cx="535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PREA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Assuemd</a:t>
            </a:r>
            <a:r>
              <a:rPr lang="en-US" strike="sngStrike" dirty="0" smtClean="0"/>
              <a:t>; excrement reduction</a:t>
            </a:r>
            <a:r>
              <a:rPr lang="en-US" dirty="0" smtClean="0"/>
              <a:t> PREA Court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819900" y="4565134"/>
            <a:ext cx="5854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Blue </a:t>
            </a:r>
            <a:r>
              <a:rPr lang="en-US" strike="sngStrike" dirty="0" err="1" smtClean="0"/>
              <a:t>clouch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Fursis</a:t>
            </a:r>
            <a:r>
              <a:rPr lang="en-US" strike="sngStrike" dirty="0" smtClean="0"/>
              <a:t>, Boner) </a:t>
            </a:r>
            <a:r>
              <a:rPr lang="en-US" strike="sngStrike" dirty="0" err="1" smtClean="0"/>
              <a:t>Stepnanie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err="1" smtClean="0"/>
              <a:t>Bougth</a:t>
            </a:r>
            <a:r>
              <a:rPr lang="en-US" strike="sngStrike" dirty="0" smtClean="0"/>
              <a:t> couch </a:t>
            </a:r>
            <a:r>
              <a:rPr lang="en-US" strike="sngStrike" dirty="0" err="1" smtClean="0"/>
              <a:t>toghere</a:t>
            </a:r>
            <a:r>
              <a:rPr lang="en-US" strike="sngStrike" dirty="0" smtClean="0"/>
              <a:t> </a:t>
            </a:r>
            <a:r>
              <a:rPr lang="en-US" dirty="0" smtClean="0"/>
              <a:t>SCREEN ( </a:t>
            </a:r>
            <a:r>
              <a:rPr lang="en-US" dirty="0" err="1" smtClean="0"/>
              <a:t>iam</a:t>
            </a:r>
            <a:r>
              <a:rPr lang="en-US" dirty="0" smtClean="0"/>
              <a:t> blue MATHER(</a:t>
            </a:r>
            <a:r>
              <a:rPr lang="en-US" dirty="0" err="1" smtClean="0"/>
              <a:t>sister.IPX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860115" y="4813868"/>
            <a:ext cx="398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Invert</a:t>
            </a:r>
            <a:r>
              <a:rPr lang="en-US" dirty="0" err="1" smtClean="0"/>
              <a:t>.MARK</a:t>
            </a:r>
            <a:r>
              <a:rPr lang="en-US" dirty="0" smtClean="0"/>
              <a:t>(</a:t>
            </a:r>
            <a:r>
              <a:rPr lang="en-US" strike="sngStrike" dirty="0" err="1" smtClean="0"/>
              <a:t>gay,gas</a:t>
            </a:r>
            <a:r>
              <a:rPr lang="en-US" strike="sngStrike" dirty="0" smtClean="0"/>
              <a:t> statin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Tim cook </a:t>
            </a:r>
            <a:r>
              <a:rPr lang="en-US" dirty="0" smtClean="0"/>
              <a:t>nonPiceCff.000.</a:t>
            </a:r>
            <a:r>
              <a:rPr lang="en-US" strike="sngStrike" dirty="0" smtClean="0"/>
              <a:t>lsint(fag or gay)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4838700" y="5795665"/>
            <a:ext cx="8702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Appel.daniel.chemesitn</a:t>
            </a:r>
            <a:r>
              <a:rPr lang="en-US" strike="sngStrike" dirty="0" smtClean="0"/>
              <a:t>:  </a:t>
            </a:r>
            <a:r>
              <a:rPr lang="en-US" strike="sngStrike" dirty="0" err="1" smtClean="0"/>
              <a:t>fvt,manjina</a:t>
            </a:r>
            <a:r>
              <a:rPr lang="en-US" strike="sngStrike" dirty="0" smtClean="0"/>
              <a:t>, photosynthesis(</a:t>
            </a:r>
            <a:r>
              <a:rPr lang="en-US" strike="sngStrike" dirty="0" err="1" smtClean="0"/>
              <a:t>biologie</a:t>
            </a:r>
            <a:r>
              <a:rPr lang="en-US" strike="sngStrike" dirty="0" smtClean="0"/>
              <a:t>)</a:t>
            </a:r>
            <a:r>
              <a:rPr lang="en-US" dirty="0" smtClean="0"/>
              <a:t> KIT</a:t>
            </a:r>
            <a:r>
              <a:rPr lang="en-US" strike="sngStrike" dirty="0" smtClean="0"/>
              <a:t>(1/4fema.green teacher)</a:t>
            </a:r>
            <a:endParaRPr lang="en-US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668000" y="5703332"/>
            <a:ext cx="571500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695196" y="1435234"/>
            <a:ext cx="35443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Interview 2 : Ports( no chin or </a:t>
            </a:r>
            <a:r>
              <a:rPr lang="en-US" dirty="0" err="1" smtClean="0"/>
              <a:t>india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Interview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(not </a:t>
            </a:r>
            <a:r>
              <a:rPr lang="en-US" sz="800" strike="sngStrike" dirty="0" err="1" smtClean="0"/>
              <a:t>tongsak</a:t>
            </a:r>
            <a:r>
              <a:rPr lang="en-US" sz="800" strike="sngStrike" dirty="0" smtClean="0"/>
              <a:t>): </a:t>
            </a:r>
            <a:r>
              <a:rPr lang="en-US" sz="800" strike="sngStrike" dirty="0" err="1" smtClean="0"/>
              <a:t>chinese</a:t>
            </a:r>
            <a:r>
              <a:rPr lang="en-US" sz="800" strike="sngStrike" dirty="0" smtClean="0"/>
              <a:t>.  ?</a:t>
            </a:r>
            <a:endParaRPr lang="en-US" sz="800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2324100" y="1833252"/>
            <a:ext cx="9593512" cy="31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10553700" y="2685494"/>
            <a:ext cx="1460500" cy="121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9584378" y="2384588"/>
            <a:ext cx="709334" cy="659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41400" y="1991267"/>
            <a:ext cx="1432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Inverterve</a:t>
            </a:r>
            <a:r>
              <a:rPr lang="en-US" dirty="0" smtClean="0"/>
              <a:t> 1: 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914400" y="1991267"/>
            <a:ext cx="1559700" cy="324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346635" y="1642224"/>
            <a:ext cx="16322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9334500" y="1681455"/>
            <a:ext cx="2044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453999" y="3672807"/>
            <a:ext cx="6586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Finaly</a:t>
            </a:r>
            <a:r>
              <a:rPr lang="en-US" strike="sngStrike" dirty="0" smtClean="0"/>
              <a:t> from behind, guy spreads </a:t>
            </a:r>
            <a:r>
              <a:rPr lang="en-US" dirty="0" smtClean="0"/>
              <a:t>VIRIGNIA</a:t>
            </a:r>
          </a:p>
          <a:p>
            <a:r>
              <a:rPr lang="en-US" strike="sngStrike" dirty="0" err="1" smtClean="0"/>
              <a:t>Stehe</a:t>
            </a:r>
            <a:r>
              <a:rPr lang="en-US" strike="sngStrike" dirty="0" smtClean="0"/>
              <a:t>: “so” Blue </a:t>
            </a:r>
            <a:r>
              <a:rPr lang="en-US" strike="sngStrike" dirty="0" err="1" smtClean="0"/>
              <a:t>Coucht</a:t>
            </a:r>
            <a:r>
              <a:rPr lang="en-US" strike="sngStrike" dirty="0" smtClean="0"/>
              <a:t>, FOSTER </a:t>
            </a:r>
            <a:r>
              <a:rPr lang="en-US" strike="sngStrike" dirty="0" err="1" smtClean="0"/>
              <a:t>CITY.noNPiceIntieutp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Funiss,boner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FEDARL COURT MARKET US (</a:t>
            </a:r>
            <a:r>
              <a:rPr lang="en-US" dirty="0" err="1" smtClean="0"/>
              <a:t>nonPocleCfgLoigal</a:t>
            </a:r>
            <a:r>
              <a:rPr lang="en-US" strike="sngStrike" dirty="0" smtClean="0"/>
              <a:t>)- Stephanie</a:t>
            </a:r>
            <a:endParaRPr lang="en-US" strike="sngStrike" dirty="0"/>
          </a:p>
        </p:txBody>
      </p:sp>
      <p:sp>
        <p:nvSpPr>
          <p:cNvPr id="69" name="Rectangle 68"/>
          <p:cNvSpPr/>
          <p:nvPr/>
        </p:nvSpPr>
        <p:spPr>
          <a:xfrm>
            <a:off x="217761" y="5012102"/>
            <a:ext cx="1165860" cy="32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217761" y="5403882"/>
            <a:ext cx="1165860" cy="817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65932" y="5411599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 11am breakfast</a:t>
            </a:r>
          </a:p>
          <a:p>
            <a:r>
              <a:rPr lang="en-US" sz="800" strike="sngStrike" dirty="0" smtClean="0"/>
              <a:t>“brunch”.</a:t>
            </a:r>
            <a:r>
              <a:rPr lang="en-US" sz="800" dirty="0" err="1" smtClean="0"/>
              <a:t>avg</a:t>
            </a:r>
            <a:endParaRPr 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265932" y="4540568"/>
            <a:ext cx="248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Asseudm</a:t>
            </a:r>
            <a:r>
              <a:rPr lang="en-US" strike="sngStrike" dirty="0" smtClean="0"/>
              <a:t>: </a:t>
            </a:r>
            <a:r>
              <a:rPr lang="en-US" dirty="0" smtClean="0"/>
              <a:t>SQ.PREA,§187</a:t>
            </a:r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V="1">
            <a:off x="2844800" y="4407972"/>
            <a:ext cx="3609199" cy="405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437219" y="4457237"/>
            <a:ext cx="1584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market is a </a:t>
            </a:r>
            <a:r>
              <a:rPr lang="en-US" sz="800" strike="sngStrike" dirty="0" err="1" smtClean="0"/>
              <a:t>vigain</a:t>
            </a:r>
            <a:r>
              <a:rPr lang="en-US" sz="800" strike="sngStrike" dirty="0" smtClean="0"/>
              <a:t> for fucking.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90" y="6257330"/>
            <a:ext cx="284110" cy="202936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2844800" y="6350000"/>
            <a:ext cx="396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Maybe translate{ </a:t>
            </a:r>
            <a:r>
              <a:rPr lang="en-US" dirty="0" err="1" smtClean="0"/>
              <a:t>roth</a:t>
            </a:r>
            <a:r>
              <a:rPr lang="en-US" dirty="0" smtClean="0"/>
              <a:t>(</a:t>
            </a:r>
            <a:r>
              <a:rPr lang="en-US" strike="sngStrike" dirty="0" err="1" smtClean="0"/>
              <a:t>grontiz,douglass</a:t>
            </a:r>
            <a:r>
              <a:rPr lang="en-US" dirty="0" smtClean="0"/>
              <a:t>)}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2844800" y="6221687"/>
            <a:ext cx="749300" cy="497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978381" y="5980331"/>
            <a:ext cx="758129" cy="554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77" idx="0"/>
          </p:cNvCxnSpPr>
          <p:nvPr/>
        </p:nvCxnSpPr>
        <p:spPr>
          <a:xfrm flipV="1">
            <a:off x="4159250" y="6350000"/>
            <a:ext cx="669619" cy="462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029809" y="6211620"/>
            <a:ext cx="20970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Drunk Guy, </a:t>
            </a:r>
            <a:r>
              <a:rPr lang="en-US" sz="800" strike="sngStrike" dirty="0" err="1" smtClean="0"/>
              <a:t>gotdruck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waled</a:t>
            </a:r>
            <a:r>
              <a:rPr lang="en-US" sz="800" strike="sngStrike" dirty="0" smtClean="0"/>
              <a:t> to pub, said(did)…</a:t>
            </a:r>
            <a:endParaRPr lang="en-US" sz="800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3327400" y="5980331"/>
            <a:ext cx="3323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Phil/</a:t>
            </a:r>
            <a:r>
              <a:rPr lang="en-US" dirty="0" err="1" smtClean="0"/>
              <a:t>kim.FBI:WMD</a:t>
            </a:r>
            <a:r>
              <a:rPr lang="en-US" dirty="0" smtClean="0"/>
              <a:t>(</a:t>
            </a:r>
            <a:r>
              <a:rPr lang="en-US" dirty="0" err="1" smtClean="0"/>
              <a:t>majjora,spain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2985083" y="6126465"/>
            <a:ext cx="1203777" cy="33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 flipV="1">
            <a:off x="5270500" y="6158434"/>
            <a:ext cx="1541844" cy="12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096793" y="5674517"/>
            <a:ext cx="170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HOMCI:KYRSTAL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1653119" y="5518666"/>
            <a:ext cx="6712914" cy="918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1509606" y="5686439"/>
            <a:ext cx="143513" cy="1154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248989" y="6404488"/>
            <a:ext cx="114126" cy="54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583630" y="5810974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Atlait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gronitz</a:t>
            </a:r>
            <a:endParaRPr lang="en-US" sz="800" strike="sngStrike" dirty="0"/>
          </a:p>
        </p:txBody>
      </p:sp>
      <p:sp>
        <p:nvSpPr>
          <p:cNvPr id="99" name="Rectangle 98"/>
          <p:cNvSpPr/>
          <p:nvPr/>
        </p:nvSpPr>
        <p:spPr>
          <a:xfrm>
            <a:off x="3860115" y="5686544"/>
            <a:ext cx="737555" cy="174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100" name="Rectangle 99"/>
          <p:cNvSpPr/>
          <p:nvPr/>
        </p:nvSpPr>
        <p:spPr>
          <a:xfrm>
            <a:off x="3851157" y="5882796"/>
            <a:ext cx="737555" cy="306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Interupt</a:t>
            </a:r>
            <a:r>
              <a:rPr lang="en-US" dirty="0" err="1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76092" y="6156733"/>
            <a:ext cx="622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41. 11am breakfast</a:t>
            </a:r>
          </a:p>
          <a:p>
            <a:r>
              <a:rPr lang="en-US" sz="800" strike="sngStrike" dirty="0" smtClean="0"/>
              <a:t>“brunch”.</a:t>
            </a:r>
            <a:r>
              <a:rPr lang="en-US" sz="800" dirty="0" err="1" smtClean="0"/>
              <a:t>avg</a:t>
            </a:r>
            <a:endParaRPr lang="en-US" sz="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25" y="5648953"/>
            <a:ext cx="245518" cy="293424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2844800" y="5921208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Face </a:t>
            </a:r>
            <a:r>
              <a:rPr lang="en-US" sz="800" strike="sngStrike" dirty="0" err="1" smtClean="0"/>
              <a:t>groitz.atlit.pil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8594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1554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41" y="1371572"/>
            <a:ext cx="2085975" cy="2133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27700" y="554670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89696" y="3320506"/>
            <a:ext cx="2206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police dog </a:t>
            </a:r>
            <a:r>
              <a:rPr lang="en-US" sz="800" strike="sngStrike" dirty="0" smtClean="0"/>
              <a:t>pisses </a:t>
            </a:r>
            <a:r>
              <a:rPr lang="en-US" sz="800" strike="sngStrike" dirty="0" err="1" smtClean="0"/>
              <a:t>everywher</a:t>
            </a:r>
            <a:r>
              <a:rPr lang="en-US" sz="800" strike="sngStrike" dirty="0" smtClean="0"/>
              <a:t> exited</a:t>
            </a:r>
            <a:endParaRPr lang="en-US" sz="800" strike="sngStrike" dirty="0"/>
          </a:p>
        </p:txBody>
      </p:sp>
      <p:sp>
        <p:nvSpPr>
          <p:cNvPr id="9" name="Oval 8"/>
          <p:cNvSpPr/>
          <p:nvPr/>
        </p:nvSpPr>
        <p:spPr>
          <a:xfrm>
            <a:off x="6463799" y="3505172"/>
            <a:ext cx="1194301" cy="10541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86500" y="4699000"/>
            <a:ext cx="1549400" cy="133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013700" y="2743200"/>
            <a:ext cx="558800" cy="577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8191500" y="3216519"/>
            <a:ext cx="1079500" cy="577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293100" y="3552497"/>
            <a:ext cx="444500" cy="577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966200" y="3512066"/>
            <a:ext cx="444500" cy="577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835900" y="2235200"/>
            <a:ext cx="2714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Bunny, </a:t>
            </a:r>
            <a:r>
              <a:rPr lang="en-US" strike="sngStrike" dirty="0" err="1" smtClean="0"/>
              <a:t>Rat,lady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bug,redant</a:t>
            </a:r>
            <a:endParaRPr lang="en-US" strike="sngStrike" dirty="0"/>
          </a:p>
        </p:txBody>
      </p:sp>
      <p:sp>
        <p:nvSpPr>
          <p:cNvPr id="15" name="Oval 14"/>
          <p:cNvSpPr/>
          <p:nvPr/>
        </p:nvSpPr>
        <p:spPr>
          <a:xfrm>
            <a:off x="8731250" y="4229100"/>
            <a:ext cx="284332" cy="330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7378700" y="2743200"/>
            <a:ext cx="3035300" cy="238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425741" y="3320506"/>
            <a:ext cx="1353259" cy="1670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874000" y="2781244"/>
            <a:ext cx="1790700" cy="677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883346" y="16706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 smtClean="0"/>
              <a:t>https://www.petmd.com/dog/behavior/why-dogs-pee-when-excited-or-scared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4846785" y="6145768"/>
            <a:ext cx="176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Happy to see me</a:t>
            </a:r>
            <a:endParaRPr lang="en-US" strike="sngStrike" dirty="0"/>
          </a:p>
        </p:txBody>
      </p:sp>
      <p:sp>
        <p:nvSpPr>
          <p:cNvPr id="29" name="Oval 28"/>
          <p:cNvSpPr/>
          <p:nvPr/>
        </p:nvSpPr>
        <p:spPr>
          <a:xfrm>
            <a:off x="7239000" y="5645638"/>
            <a:ext cx="292100" cy="3370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6778946" y="5365750"/>
            <a:ext cx="1260154" cy="96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013700" y="561340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0.0124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955800" y="5219700"/>
            <a:ext cx="2574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Silent unknown </a:t>
            </a:r>
            <a:r>
              <a:rPr lang="en-US" strike="sngStrike" dirty="0" err="1" smtClean="0"/>
              <a:t>montied</a:t>
            </a:r>
            <a:endParaRPr lang="en-US" strike="sngStrike" dirty="0" smtClean="0"/>
          </a:p>
          <a:p>
            <a:r>
              <a:rPr lang="en-US" strike="sngStrike" dirty="0" err="1" smtClean="0"/>
              <a:t>Consultin</a:t>
            </a:r>
            <a:r>
              <a:rPr lang="en-US" strike="sngStrike" dirty="0" smtClean="0"/>
              <a:t> tower of power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079727" y="4806434"/>
            <a:ext cx="404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Zaap.</a:t>
            </a:r>
            <a:r>
              <a:rPr lang="en-US" dirty="0" smtClean="0"/>
              <a:t>1D823 w/o NAME CHANGE</a:t>
            </a:r>
            <a:r>
              <a:rPr lang="en-US" strike="sngStrike" dirty="0" smtClean="0"/>
              <a:t>(free/</a:t>
            </a:r>
            <a:r>
              <a:rPr lang="en-US" strike="sngStrike" dirty="0" err="1" smtClean="0"/>
              <a:t>pziaa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955800" y="4559300"/>
            <a:ext cx="445916" cy="57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58728" y="5798066"/>
            <a:ext cx="357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Dttcc</a:t>
            </a:r>
            <a:r>
              <a:rPr lang="en-US" sz="800" strike="sngStrike" dirty="0" smtClean="0"/>
              <a:t> phone </a:t>
            </a:r>
            <a:r>
              <a:rPr lang="en-US" dirty="0" smtClean="0"/>
              <a:t>MATTHIAS: </a:t>
            </a:r>
            <a:r>
              <a:rPr lang="en-US" sz="800" strike="sngStrike" dirty="0" smtClean="0"/>
              <a:t>business </a:t>
            </a:r>
            <a:r>
              <a:rPr lang="en-US" sz="800" strike="sngStrike" dirty="0" err="1" smtClean="0"/>
              <a:t>edicate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direcotyr</a:t>
            </a:r>
            <a:r>
              <a:rPr lang="en-US" sz="800" strike="sngStrike" dirty="0" smtClean="0"/>
              <a:t> at </a:t>
            </a:r>
            <a:r>
              <a:rPr lang="en-US" sz="800" strike="sngStrike" dirty="0" err="1" smtClean="0"/>
              <a:t>toilte</a:t>
            </a:r>
            <a:r>
              <a:rPr lang="en-US" sz="800" strike="sngStrike" dirty="0" smtClean="0"/>
              <a:t> $180/h</a:t>
            </a:r>
            <a:endParaRPr lang="en-US" sz="800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1778000" y="5814185"/>
            <a:ext cx="1003300" cy="331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410700" y="5814185"/>
            <a:ext cx="2961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scrhitt</a:t>
            </a:r>
            <a:r>
              <a:rPr lang="en-US" strike="sngStrike" dirty="0" smtClean="0"/>
              <a:t> </a:t>
            </a:r>
            <a:r>
              <a:rPr lang="en-US" dirty="0" smtClean="0"/>
              <a:t>COUT.VIRNIIT</a:t>
            </a:r>
            <a:br>
              <a:rPr lang="en-US" dirty="0" smtClean="0"/>
            </a:br>
            <a:r>
              <a:rPr lang="en-US" strike="sngStrike" dirty="0" err="1" smtClean="0"/>
              <a:t>dnaiel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fvt</a:t>
            </a:r>
            <a:r>
              <a:rPr lang="en-US" strike="sngStrike" dirty="0" smtClean="0"/>
              <a:t> </a:t>
            </a:r>
            <a:r>
              <a:rPr lang="en-US" dirty="0" err="1" smtClean="0"/>
              <a:t>MARY.</a:t>
            </a:r>
            <a:r>
              <a:rPr lang="en-US" strike="sngStrike" dirty="0" err="1" smtClean="0"/>
              <a:t>mare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denise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Bilogy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photsynthetis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9893300" y="3240985"/>
            <a:ext cx="49642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</a:t>
            </a:r>
          </a:p>
          <a:p>
            <a:r>
              <a:rPr lang="en-US" dirty="0" err="1" smtClean="0"/>
              <a:t>Asseudm</a:t>
            </a:r>
            <a:r>
              <a:rPr lang="en-US" dirty="0" smtClean="0"/>
              <a:t>: </a:t>
            </a:r>
            <a:r>
              <a:rPr lang="en-US" dirty="0" err="1" smtClean="0"/>
              <a:t>division.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(f</a:t>
            </a:r>
          </a:p>
          <a:p>
            <a:r>
              <a:rPr lang="en-US" strike="sngStrike" dirty="0" smtClean="0"/>
              <a:t>Leaving</a:t>
            </a:r>
            <a:r>
              <a:rPr lang="en-US" dirty="0" smtClean="0"/>
              <a:t> </a:t>
            </a:r>
            <a:r>
              <a:rPr lang="en-US" dirty="0" err="1" smtClean="0"/>
              <a:t>nonPocliePrositoinLaw</a:t>
            </a:r>
            <a:r>
              <a:rPr lang="en-US" dirty="0" smtClean="0"/>
              <a:t>(§31 </a:t>
            </a:r>
            <a:r>
              <a:rPr lang="en-US" dirty="0" err="1" smtClean="0"/>
              <a:t>kodomepflicht</a:t>
            </a:r>
            <a:r>
              <a:rPr lang="en-US" dirty="0" smtClean="0"/>
              <a:t>)</a:t>
            </a:r>
          </a:p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2419350" y="1358644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b="1" i="0" strike="sngStrike" dirty="0" smtClean="0">
                <a:effectLst/>
                <a:latin typeface="var(--chirp-typography-display-4-font-family,Poppins,Verdana,Lucida Sans,Helvetica Neue,Arial,Roboto,sans-serif)"/>
              </a:rPr>
              <a:t>How to Stop a Dog from Peeing When Excited</a:t>
            </a:r>
          </a:p>
          <a:p>
            <a:r>
              <a:rPr lang="en-US" sz="800" b="0" i="0" strike="sngStrike" dirty="0" smtClean="0">
                <a:solidFill>
                  <a:srgbClr val="121212"/>
                </a:solidFill>
                <a:effectLst/>
                <a:latin typeface="Gordita"/>
              </a:rPr>
              <a:t>There are three main keys to controlling excitement peeing: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strike="sngStrike" dirty="0" smtClean="0">
                <a:solidFill>
                  <a:srgbClr val="121212"/>
                </a:solidFill>
                <a:effectLst/>
                <a:latin typeface="Gordita"/>
              </a:rPr>
              <a:t>Frequent walks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strike="sngStrike" dirty="0" smtClean="0">
                <a:solidFill>
                  <a:srgbClr val="121212"/>
                </a:solidFill>
                <a:effectLst/>
                <a:latin typeface="Gordita"/>
              </a:rPr>
              <a:t>Helping your dog relax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800" b="0" i="0" strike="sngStrike" dirty="0" smtClean="0">
                <a:solidFill>
                  <a:srgbClr val="121212"/>
                </a:solidFill>
                <a:effectLst/>
                <a:latin typeface="Gordita"/>
              </a:rPr>
              <a:t>Treating the excitability</a:t>
            </a:r>
            <a:endParaRPr lang="en-US" sz="800" b="0" i="0" strike="sngStrike" dirty="0">
              <a:solidFill>
                <a:srgbClr val="121212"/>
              </a:solidFill>
              <a:effectLst/>
              <a:latin typeface="Gordita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933700" y="1670693"/>
            <a:ext cx="169722" cy="1110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41416" y="2650839"/>
            <a:ext cx="450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nonPoliceRTALogial.nonPocieQOS.AVIALBILITY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7658100" y="4441314"/>
            <a:ext cx="584200" cy="689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8215837" y="4329280"/>
            <a:ext cx="419808" cy="83702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7957968" y="4551650"/>
            <a:ext cx="284332" cy="330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7658100" y="4371131"/>
            <a:ext cx="977545" cy="619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60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FBI</a:t>
            </a:r>
            <a:endParaRPr lang="en-US" sz="32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36702"/>
            <a:ext cx="12192000" cy="15549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727700" y="554670"/>
            <a:ext cx="736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partner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0700" y="1688738"/>
            <a:ext cx="392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nonPolciSexAbuse.</a:t>
            </a:r>
            <a:r>
              <a:rPr lang="en-US" strike="sngStrike" dirty="0" err="1" smtClean="0"/>
              <a:t>roth.bidm.emir.apple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2857500" y="2260600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0.000001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5749" y="2445266"/>
            <a:ext cx="331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Disnelayd</a:t>
            </a:r>
            <a:r>
              <a:rPr lang="en-US" dirty="0" smtClean="0"/>
              <a:t> HOMCE:LUX:VHS:NAVY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226300" y="3022600"/>
            <a:ext cx="2103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</a:p>
          <a:p>
            <a:r>
              <a:rPr lang="en-US" dirty="0" smtClean="0"/>
              <a:t>MATHEW</a:t>
            </a:r>
          </a:p>
          <a:p>
            <a:r>
              <a:rPr lang="en-US" dirty="0" smtClean="0"/>
              <a:t>MAHTEWR MOTHER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746" y="2904827"/>
            <a:ext cx="713154" cy="115887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9804400" y="2445266"/>
            <a:ext cx="1206500" cy="1923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195604" y="2522497"/>
            <a:ext cx="1206500" cy="1923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000002" y="2525930"/>
            <a:ext cx="1206500" cy="1923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144584" y="1770836"/>
            <a:ext cx="4879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Bloind</a:t>
            </a:r>
            <a:r>
              <a:rPr lang="en-US" dirty="0" smtClean="0"/>
              <a:t> guy 2hrs </a:t>
            </a:r>
            <a:r>
              <a:rPr lang="en-US" dirty="0" err="1" smtClean="0"/>
              <a:t>nonPoliceQOSLogical.diney</a:t>
            </a:r>
            <a:r>
              <a:rPr lang="en-US" dirty="0" smtClean="0"/>
              <a:t> plastic</a:t>
            </a:r>
          </a:p>
          <a:p>
            <a:r>
              <a:rPr lang="en-US" dirty="0" smtClean="0"/>
              <a:t>0.1 chewing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07988" y="1227073"/>
            <a:ext cx="2043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 REGEAN</a:t>
            </a:r>
          </a:p>
          <a:p>
            <a:r>
              <a:rPr lang="en-US" strike="sngStrike" dirty="0" err="1" smtClean="0"/>
              <a:t>alzheimer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4322249" y="2959100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hair		Blond hair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9" y="2058070"/>
            <a:ext cx="2670326" cy="81146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86" y="3328432"/>
            <a:ext cx="2880840" cy="161608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186" y="5241919"/>
            <a:ext cx="2880840" cy="1616081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320800" y="5241919"/>
            <a:ext cx="986872" cy="358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1986/7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3111500" y="1688738"/>
            <a:ext cx="2616200" cy="163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523824" y="2522497"/>
            <a:ext cx="783848" cy="627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358900" y="2814598"/>
            <a:ext cx="948772" cy="36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77900" y="20580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0100349" y="4422406"/>
            <a:ext cx="968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sound of music</a:t>
            </a:r>
            <a:endParaRPr lang="en-US" sz="8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9893300" y="4490858"/>
            <a:ext cx="1508804" cy="107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727700" y="5241919"/>
            <a:ext cx="967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chewing</a:t>
            </a:r>
            <a:endParaRPr lang="en-US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9157" y="5421309"/>
            <a:ext cx="914286" cy="1209524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754219" y="4693518"/>
            <a:ext cx="48443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HOMCEP:NANA:MOVIES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Foste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rCity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Fashon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Ilsnad</a:t>
            </a:r>
            <a:endParaRPr lang="en-US" strike="sngStrike" dirty="0" smtClean="0"/>
          </a:p>
          <a:p>
            <a:r>
              <a:rPr lang="en-US" sz="800" strike="sngStrike" dirty="0" err="1" smtClean="0"/>
              <a:t>Murmadon</a:t>
            </a:r>
            <a:r>
              <a:rPr lang="en-US" sz="800" strike="sngStrike" dirty="0" smtClean="0"/>
              <a:t> on shore 0.1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5613400" y="4939739"/>
            <a:ext cx="681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HOMCEPM:CHANGOIE(mother): </a:t>
            </a:r>
            <a:r>
              <a:rPr lang="en-US" dirty="0" err="1" smtClean="0"/>
              <a:t>vhs</a:t>
            </a:r>
            <a:r>
              <a:rPr lang="en-US" dirty="0" smtClean="0"/>
              <a:t> </a:t>
            </a:r>
            <a:r>
              <a:rPr lang="en-US" dirty="0" err="1" smtClean="0"/>
              <a:t>nonPOcleQOS</a:t>
            </a:r>
            <a:r>
              <a:rPr lang="en-US" dirty="0" smtClean="0"/>
              <a:t> </a:t>
            </a:r>
            <a:r>
              <a:rPr lang="en-US" strike="sngStrike" dirty="0" smtClean="0"/>
              <a:t>plastic not chewing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5613400" y="43688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11119596" y="2241218"/>
            <a:ext cx="868467" cy="93378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8432800" y="2058070"/>
            <a:ext cx="2969304" cy="46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190261" y="1524573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 ELKE.HOME:CHANCL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gotslacle</a:t>
            </a:r>
            <a:r>
              <a:rPr lang="en-US" sz="800" strike="sngStrike" dirty="0" smtClean="0"/>
              <a:t> 3hr)</a:t>
            </a:r>
            <a:endParaRPr lang="en-US" sz="800" strike="sngStrike" dirty="0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8432800" y="1740017"/>
            <a:ext cx="0" cy="133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754472" y="1227073"/>
            <a:ext cx="43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upstairs to my room. </a:t>
            </a:r>
            <a:r>
              <a:rPr lang="en-US" dirty="0" err="1" smtClean="0"/>
              <a:t>nonPolceQOS</a:t>
            </a:r>
            <a:r>
              <a:rPr lang="en-US" dirty="0" smtClean="0"/>
              <a:t>(</a:t>
            </a:r>
            <a:r>
              <a:rPr lang="en-US" strike="sngStrike" dirty="0" smtClean="0"/>
              <a:t>toys)</a:t>
            </a:r>
            <a:endParaRPr lang="en-US" strike="sngStrike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7683443" y="1423811"/>
            <a:ext cx="2416906" cy="1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120855" y="1158227"/>
            <a:ext cx="429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Matt</a:t>
            </a:r>
          </a:p>
          <a:p>
            <a:r>
              <a:rPr lang="en-US" sz="800" strike="sngStrike" dirty="0" smtClean="0"/>
              <a:t>Tyson</a:t>
            </a:r>
          </a:p>
          <a:p>
            <a:r>
              <a:rPr lang="en-US" sz="800" strike="sngStrike" dirty="0" err="1" smtClean="0"/>
              <a:t>rene</a:t>
            </a:r>
            <a:endParaRPr lang="en-US" sz="800" strike="sngStrike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6591300" y="5421309"/>
            <a:ext cx="1686826" cy="852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4450237" y="3022600"/>
            <a:ext cx="947263" cy="450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095749" y="3022600"/>
            <a:ext cx="1130551" cy="450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969000" y="2445266"/>
            <a:ext cx="1175584" cy="424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9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55900" y="3759200"/>
            <a:ext cx="1549400" cy="133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08400" y="4705838"/>
            <a:ext cx="292100" cy="3370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3248346" y="4425950"/>
            <a:ext cx="1260154" cy="96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99085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46" y="5759450"/>
            <a:ext cx="1193800" cy="670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73" y="5856302"/>
            <a:ext cx="977900" cy="6507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354" y="2153292"/>
            <a:ext cx="7044266" cy="396240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159250" y="1828800"/>
            <a:ext cx="7804150" cy="46014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16000" y="5499100"/>
            <a:ext cx="5270500" cy="1473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59700" y="1447800"/>
            <a:ext cx="419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CPVA.HOMCIE:IS-A-BELL</a:t>
            </a:r>
            <a:r>
              <a:rPr lang="en-US" strike="sngStrike" dirty="0" smtClean="0"/>
              <a:t>(10c,cisocmtonrig)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311650" y="1981200"/>
            <a:ext cx="7810500" cy="13081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051598" y="3970814"/>
            <a:ext cx="7810500" cy="13081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14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/>
          <p:cNvSpPr/>
          <p:nvPr/>
        </p:nvSpPr>
        <p:spPr>
          <a:xfrm>
            <a:off x="6756400" y="1941795"/>
            <a:ext cx="749300" cy="1181100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28700" y="3911600"/>
            <a:ext cx="3352800" cy="156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178300" y="3848100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553200" y="1511300"/>
            <a:ext cx="990600" cy="11811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7791450" y="1941795"/>
            <a:ext cx="749300" cy="1181100"/>
          </a:xfrm>
          <a:prstGeom prst="triangl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588250" y="1511300"/>
            <a:ext cx="990600" cy="11811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473700" y="1346200"/>
            <a:ext cx="4457700" cy="1968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659" y="4165600"/>
            <a:ext cx="609600" cy="6096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534" y="4165600"/>
            <a:ext cx="376767" cy="5969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4165600"/>
            <a:ext cx="1939593" cy="96520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6181393" y="3848100"/>
            <a:ext cx="842866" cy="162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7024259" y="4165600"/>
            <a:ext cx="872808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241800" y="4324350"/>
            <a:ext cx="1568327" cy="80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8331200" y="3644900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8305800" y="4692650"/>
            <a:ext cx="1197307" cy="12345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503107" y="3955018"/>
            <a:ext cx="3554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MKL§Stlakgin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mouth lips(matt/</a:t>
            </a:r>
            <a:r>
              <a:rPr lang="en-US" sz="800" strike="sngStrike" dirty="0" err="1" smtClean="0"/>
              <a:t>rene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,</a:t>
            </a:r>
            <a:r>
              <a:rPr lang="en-US" sz="800" strike="sngStrike" dirty="0" smtClean="0"/>
              <a:t>tinder Bur</a:t>
            </a:r>
            <a:r>
              <a:rPr lang="en-US" strike="sngStrike" dirty="0" smtClean="0"/>
              <a:t>mese)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10003033" y="4241800"/>
            <a:ext cx="72167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Felix Angry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473700" y="3136036"/>
            <a:ext cx="4457700" cy="1918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705850" y="2459972"/>
            <a:ext cx="266700" cy="208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661400" y="2681570"/>
            <a:ext cx="422607" cy="3645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385175" y="2628856"/>
            <a:ext cx="254000" cy="4546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083550" y="3083534"/>
            <a:ext cx="82550" cy="1352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8172450" y="3046130"/>
            <a:ext cx="82550" cy="1352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860" y="2805439"/>
            <a:ext cx="476679" cy="203607"/>
          </a:xfrm>
          <a:prstGeom prst="rect">
            <a:avLst/>
          </a:prstGeom>
        </p:spPr>
      </p:pic>
      <p:sp>
        <p:nvSpPr>
          <p:cNvPr id="44" name="Oval 43"/>
          <p:cNvSpPr/>
          <p:nvPr/>
        </p:nvSpPr>
        <p:spPr>
          <a:xfrm>
            <a:off x="8172450" y="3147729"/>
            <a:ext cx="82550" cy="1352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8199437" y="3171152"/>
            <a:ext cx="82550" cy="1352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8172450" y="3098061"/>
            <a:ext cx="82550" cy="1352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766300" y="5130800"/>
            <a:ext cx="21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z="800" strike="sngStrike" dirty="0" err="1" smtClean="0"/>
              <a:t>tango.popo.person.indian</a:t>
            </a:r>
            <a:r>
              <a:rPr lang="en-US" dirty="0" err="1" smtClean="0"/>
              <a:t>.MATT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8324850" y="3250461"/>
            <a:ext cx="82550" cy="135263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292314" y="261444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4280" y="4145244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386601" y="2361444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39001" y="2513844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-7927" y="2907242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6827" y="2635595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60600" y="2330450"/>
            <a:ext cx="1689100" cy="466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0" y="1346200"/>
            <a:ext cx="2146300" cy="755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443465" y="441786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5429019" y="538306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962" y="4520336"/>
            <a:ext cx="421200" cy="44298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89" y="4483744"/>
            <a:ext cx="439208" cy="52705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5473700" y="4533900"/>
            <a:ext cx="420615" cy="596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931309" y="4546530"/>
            <a:ext cx="420615" cy="596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980526" y="51308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844962" y="47625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1983/4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987093" y="1215947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0363869" y="1400613"/>
            <a:ext cx="176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</a:t>
            </a:r>
            <a:r>
              <a:rPr lang="en-US" strike="sngStrike" dirty="0" err="1" smtClean="0"/>
              <a:t>marlinave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2828152" y="2090472"/>
            <a:ext cx="968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BIG MATTS ROOM</a:t>
            </a:r>
            <a:endParaRPr lang="en-US" sz="800" b="1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4508500" y="6565900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Little matt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8297192" y="3414430"/>
            <a:ext cx="20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Assuemd</a:t>
            </a:r>
            <a:r>
              <a:rPr lang="en-US" dirty="0" smtClean="0"/>
              <a:t>: 2</a:t>
            </a:r>
            <a:r>
              <a:rPr lang="en-US" baseline="30000" dirty="0" smtClean="0"/>
              <a:t>nd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451003" y="4206768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796687" y="1511300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FREIND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1980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86" y="1677432"/>
            <a:ext cx="2880840" cy="16160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886" y="3590919"/>
            <a:ext cx="2880840" cy="16160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905500" y="3590919"/>
            <a:ext cx="986872" cy="358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1986/7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845222" y="2481744"/>
            <a:ext cx="1003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</a:t>
            </a:r>
          </a:p>
          <a:p>
            <a:r>
              <a:rPr lang="en-US" strike="sngStrike" dirty="0" err="1" smtClean="0"/>
              <a:t>matthias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9207500" y="3770309"/>
            <a:ext cx="64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20962" y="1563134"/>
            <a:ext cx="1907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HOMCIP:LUX:VHS:</a:t>
            </a:r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HOMCEP:NANA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848445" y="1879600"/>
            <a:ext cx="2130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2Hours Blond Disney</a:t>
            </a:r>
          </a:p>
          <a:p>
            <a:r>
              <a:rPr lang="en-US" dirty="0" err="1" smtClean="0"/>
              <a:t>nonPOlciQosLgoial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241" y="3607832"/>
            <a:ext cx="2561905" cy="170476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943100" y="3128075"/>
            <a:ext cx="1828800" cy="2929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28800" y="2614957"/>
            <a:ext cx="2602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Jsg</a:t>
            </a:r>
            <a:r>
              <a:rPr lang="en-US" dirty="0" smtClean="0"/>
              <a:t>. 7</a:t>
            </a:r>
          </a:p>
          <a:p>
            <a:r>
              <a:rPr lang="en-US" dirty="0" smtClean="0"/>
              <a:t>GOV. SWAZZENGER </a:t>
            </a:r>
            <a:r>
              <a:rPr lang="en-US" strike="sngStrike" dirty="0" err="1" smtClean="0"/>
              <a:t>Jsg</a:t>
            </a:r>
            <a:r>
              <a:rPr lang="en-US" strike="sngStrike" dirty="0" smtClean="0"/>
              <a:t> 18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387907" y="3005120"/>
            <a:ext cx="15744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Science Fiction</a:t>
            </a:r>
          </a:p>
          <a:p>
            <a:r>
              <a:rPr lang="en-US" dirty="0" err="1" smtClean="0"/>
              <a:t>nonPolciQOS</a:t>
            </a:r>
            <a:endParaRPr lang="en-US" dirty="0" smtClean="0"/>
          </a:p>
          <a:p>
            <a:r>
              <a:rPr lang="en-US" strike="sngStrike" dirty="0" smtClean="0"/>
              <a:t>12/14?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2400300" y="5765800"/>
            <a:ext cx="227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nonPOclieStautLogical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891" y="5775603"/>
            <a:ext cx="462251" cy="71905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387907" y="5775603"/>
            <a:ext cx="1060393" cy="719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00300" y="5422900"/>
            <a:ext cx="1340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Atomicclock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397000" y="5399629"/>
            <a:ext cx="4391886" cy="110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65407" y="6168800"/>
            <a:ext cx="3435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HOMCEI:2Y.nonPoiceContentItems</a:t>
            </a:r>
          </a:p>
          <a:p>
            <a:r>
              <a:rPr lang="en-US" sz="800" strike="sngStrike" dirty="0" smtClean="0"/>
              <a:t>Guy puts content item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397000" y="6657067"/>
            <a:ext cx="4391886" cy="110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2845778"/>
            <a:ext cx="82416" cy="11002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2984500" y="2845778"/>
            <a:ext cx="82416" cy="110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01" y="3619763"/>
            <a:ext cx="452465" cy="60406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9744" y="1508707"/>
            <a:ext cx="401321" cy="53578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10680700" y="1563134"/>
            <a:ext cx="863600" cy="2134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013700" y="3513673"/>
            <a:ext cx="2336800" cy="605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330466" y="1331087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Person</a:t>
            </a:r>
          </a:p>
          <a:p>
            <a:r>
              <a:rPr lang="en-US" sz="800" strike="sngStrike" dirty="0" smtClean="0"/>
              <a:t>Sound of music </a:t>
            </a:r>
            <a:r>
              <a:rPr lang="en-US" sz="800" dirty="0" smtClean="0"/>
              <a:t>INTERUTPS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9848445" y="5029200"/>
            <a:ext cx="2258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  1x 1YEAR</a:t>
            </a:r>
            <a:r>
              <a:rPr lang="en-US" strike="sngStrike" dirty="0" smtClean="0"/>
              <a:t>(fag)</a:t>
            </a:r>
          </a:p>
          <a:p>
            <a:r>
              <a:rPr lang="en-US" dirty="0" smtClean="0"/>
              <a:t>Other:     </a:t>
            </a:r>
            <a:r>
              <a:rPr lang="en-US" strike="sngStrike" dirty="0" smtClean="0"/>
              <a:t>fag</a:t>
            </a:r>
          </a:p>
          <a:p>
            <a:r>
              <a:rPr lang="en-US" dirty="0"/>
              <a:t>	</a:t>
            </a:r>
            <a:r>
              <a:rPr lang="en-US" dirty="0" smtClean="0"/>
              <a:t>rad</a:t>
            </a:r>
          </a:p>
          <a:p>
            <a:r>
              <a:rPr lang="en-US" dirty="0" smtClean="0"/>
              <a:t>3-LETTER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167407" y="4651905"/>
            <a:ext cx="395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!422.6 Hate Crimes </a:t>
            </a:r>
            <a:r>
              <a:rPr lang="en-US" dirty="0" err="1" smtClean="0"/>
              <a:t>nonPOcieINteut</a:t>
            </a:r>
            <a:r>
              <a:rPr lang="en-US" strike="sngStrike" dirty="0" smtClean="0"/>
              <a:t>(fag)</a:t>
            </a:r>
          </a:p>
          <a:p>
            <a:r>
              <a:rPr lang="en-US" strike="sngStrike" dirty="0" smtClean="0"/>
              <a:t>Avoids: </a:t>
            </a:r>
            <a:r>
              <a:rPr lang="en-US" dirty="0" smtClean="0"/>
              <a:t>§</a:t>
            </a:r>
            <a:r>
              <a:rPr lang="en-US" dirty="0" err="1" smtClean="0"/>
              <a:t>ElderAbuse</a:t>
            </a:r>
            <a:r>
              <a:rPr lang="en-US" dirty="0" smtClean="0"/>
              <a:t> </a:t>
            </a:r>
            <a:r>
              <a:rPr lang="en-US" strike="sngStrike" dirty="0" smtClean="0"/>
              <a:t>(time-to-think)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8077200" y="4651905"/>
            <a:ext cx="4029620" cy="39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8077200" y="4691331"/>
            <a:ext cx="90207" cy="2166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146282" y="4398959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Other;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0330466" y="4398959"/>
            <a:ext cx="65418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414000" y="3770309"/>
            <a:ext cx="5897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HOMCE:LUX.noNPoceSexAbus.wait</a:t>
            </a:r>
            <a:r>
              <a:rPr lang="en-US" dirty="0" smtClean="0"/>
              <a:t>(rad,</a:t>
            </a:r>
            <a:r>
              <a:rPr lang="en-US" strike="sngStrike" dirty="0" smtClean="0"/>
              <a:t>majski;1</a:t>
            </a:r>
            <a:r>
              <a:rPr lang="en-US" dirty="0" smtClean="0"/>
              <a:t>/</a:t>
            </a:r>
            <a:r>
              <a:rPr lang="en-US" strike="sngStrike" dirty="0" smtClean="0"/>
              <a:t>4.femail.pl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3766800" y="3473248"/>
            <a:ext cx="546100" cy="943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1345656" y="3293513"/>
            <a:ext cx="2918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Motiviaon</a:t>
            </a:r>
            <a:r>
              <a:rPr lang="en-US" dirty="0" smtClean="0"/>
              <a:t>[] </a:t>
            </a:r>
            <a:r>
              <a:rPr lang="en-US" strike="sngStrike" dirty="0" smtClean="0"/>
              <a:t>Polish Mr. </a:t>
            </a:r>
            <a:r>
              <a:rPr lang="en-US" strike="sngStrike" dirty="0" err="1" smtClean="0"/>
              <a:t>Majski</a:t>
            </a:r>
            <a:endParaRPr lang="en-US" strike="sngStrike" dirty="0" smtClean="0"/>
          </a:p>
          <a:p>
            <a:r>
              <a:rPr lang="en-US" dirty="0" smtClean="0"/>
              <a:t>.CPVA </a:t>
            </a:r>
            <a:r>
              <a:rPr lang="en-US" strike="sngStrike" dirty="0" smtClean="0"/>
              <a:t>16 </a:t>
            </a:r>
            <a:r>
              <a:rPr lang="en-US" strike="sngStrike" dirty="0" err="1" smtClean="0"/>
              <a:t>duather</a:t>
            </a:r>
            <a:endParaRPr lang="en-US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H="1">
            <a:off x="9715500" y="2525931"/>
            <a:ext cx="2476500" cy="2057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43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626245" y="3459913"/>
            <a:ext cx="260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612351" y="3958683"/>
            <a:ext cx="25796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</a:t>
            </a:r>
            <a:r>
              <a:rPr lang="en-US" dirty="0" err="1" smtClean="0"/>
              <a:t>ke</a:t>
            </a:r>
            <a:r>
              <a:rPr lang="en-US" dirty="0" smtClean="0"/>
              <a:t>=mc2 </a:t>
            </a:r>
            <a:r>
              <a:rPr lang="en-US" dirty="0" err="1" smtClean="0"/>
              <a:t>calcutate</a:t>
            </a:r>
            <a:endParaRPr lang="en-US" dirty="0" smtClean="0"/>
          </a:p>
          <a:p>
            <a:r>
              <a:rPr lang="en-US" dirty="0" smtClean="0"/>
              <a:t>Atom (</a:t>
            </a:r>
            <a:r>
              <a:rPr lang="en-US" dirty="0" err="1" smtClean="0"/>
              <a:t>kinetc</a:t>
            </a:r>
            <a:r>
              <a:rPr lang="en-US" dirty="0" smtClean="0"/>
              <a:t>) </a:t>
            </a:r>
            <a:r>
              <a:rPr lang="en-US" dirty="0" err="1" smtClean="0"/>
              <a:t>enegery</a:t>
            </a:r>
            <a:endParaRPr lang="en-US" dirty="0" smtClean="0"/>
          </a:p>
          <a:p>
            <a:r>
              <a:rPr lang="en-US" dirty="0" smtClean="0"/>
              <a:t>For velocity(c2) and atom mass </a:t>
            </a:r>
          </a:p>
          <a:p>
            <a:endParaRPr lang="en-US" dirty="0"/>
          </a:p>
          <a:p>
            <a:r>
              <a:rPr lang="en-US" dirty="0" smtClean="0"/>
              <a:t>Split Atoms</a:t>
            </a:r>
          </a:p>
          <a:p>
            <a:r>
              <a:rPr lang="en-US" dirty="0" err="1" smtClean="0"/>
              <a:t>Kernspaltung</a:t>
            </a:r>
            <a:endParaRPr lang="en-US" dirty="0" smtClean="0"/>
          </a:p>
          <a:p>
            <a:r>
              <a:rPr lang="en-US" dirty="0" smtClean="0"/>
              <a:t>Visa, </a:t>
            </a:r>
            <a:r>
              <a:rPr lang="en-US" dirty="0" err="1" smtClean="0"/>
              <a:t>JOSPHES.phil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459809" y="2810107"/>
            <a:ext cx="4270918" cy="21298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ightning Bolt 11"/>
          <p:cNvSpPr/>
          <p:nvPr/>
        </p:nvSpPr>
        <p:spPr>
          <a:xfrm>
            <a:off x="5036634" y="2620537"/>
            <a:ext cx="1059366" cy="1338146"/>
          </a:xfrm>
          <a:prstGeom prst="lightningBol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245005" y="2063196"/>
            <a:ext cx="2042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Stanford</a:t>
            </a:r>
          </a:p>
          <a:p>
            <a:r>
              <a:rPr lang="en-US" dirty="0" smtClean="0"/>
              <a:t>Alignment of Power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03610" y="5698273"/>
            <a:ext cx="388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GOD.MAINSTREET(. </a:t>
            </a:r>
            <a:r>
              <a:rPr lang="en-US" strike="sngStrike" dirty="0" smtClean="0"/>
              <a:t>Horny Horny </a:t>
            </a:r>
            <a:r>
              <a:rPr lang="en-US" strike="sngStrike" dirty="0" err="1" smtClean="0"/>
              <a:t>Horny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1569177" y="5513607"/>
            <a:ext cx="3165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1997 </a:t>
            </a:r>
            <a:r>
              <a:rPr lang="en-US" strike="sngStrike" dirty="0" err="1" smtClean="0"/>
              <a:t>horney</a:t>
            </a:r>
            <a:r>
              <a:rPr lang="en-US" strike="sngStrike" dirty="0" smtClean="0"/>
              <a:t> horny </a:t>
            </a:r>
            <a:r>
              <a:rPr lang="en-US" strike="sngStrike" dirty="0" err="1" smtClean="0"/>
              <a:t>horny</a:t>
            </a:r>
            <a:r>
              <a:rPr lang="en-US" strike="sngStrike" dirty="0" smtClean="0"/>
              <a:t> music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1393902" y="6067605"/>
            <a:ext cx="498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VIRGIIAN.nonPolcieTunisianLogail</a:t>
            </a:r>
            <a:endParaRPr lang="en-US" dirty="0" smtClean="0"/>
          </a:p>
          <a:p>
            <a:r>
              <a:rPr lang="en-US" dirty="0" err="1" smtClean="0"/>
              <a:t>Ghcohe</a:t>
            </a:r>
            <a:r>
              <a:rPr lang="en-US" dirty="0" smtClean="0"/>
              <a:t>(</a:t>
            </a:r>
            <a:r>
              <a:rPr lang="en-US" dirty="0" err="1" smtClean="0"/>
              <a:t>nonPociWifeLgoial</a:t>
            </a:r>
            <a:r>
              <a:rPr lang="en-US" dirty="0" smtClean="0"/>
              <a:t>/</a:t>
            </a:r>
            <a:r>
              <a:rPr lang="en-US" dirty="0" err="1" smtClean="0"/>
              <a:t>nonPocelGiri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245005" y="1739590"/>
            <a:ext cx="4716966" cy="349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253467" y="1926930"/>
            <a:ext cx="1245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Split Atoms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81871" y="1926930"/>
            <a:ext cx="2001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Kernspaltung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tranl</a:t>
            </a:r>
            <a:r>
              <a:rPr lang="en-US" strike="sngStrike" dirty="0" smtClean="0"/>
              <a:t>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81871" y="1689337"/>
            <a:ext cx="608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 Merkel </a:t>
            </a:r>
            <a:r>
              <a:rPr lang="en-US" dirty="0" err="1" smtClean="0"/>
              <a:t>HOMCEPLCHANCHLOR:</a:t>
            </a:r>
            <a:r>
              <a:rPr lang="en-US" strike="sngStrike" dirty="0" err="1" smtClean="0"/>
              <a:t>Apects</a:t>
            </a:r>
            <a:r>
              <a:rPr lang="en-US" strike="sngStrike" dirty="0" smtClean="0"/>
              <a:t> of </a:t>
            </a:r>
            <a:r>
              <a:rPr lang="en-US" strike="sngStrike" dirty="0" err="1" smtClean="0"/>
              <a:t>Atomci</a:t>
            </a:r>
            <a:r>
              <a:rPr lang="en-US" strike="sngStrike" dirty="0" smtClean="0"/>
              <a:t> Physics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3533573" y="1426905"/>
            <a:ext cx="668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dirty="0" err="1" smtClean="0"/>
              <a:t>nonPoliceLife</a:t>
            </a:r>
            <a:r>
              <a:rPr lang="en-US" dirty="0" smtClean="0"/>
              <a:t>, </a:t>
            </a:r>
            <a:r>
              <a:rPr lang="en-US" strike="sngStrike" dirty="0" err="1" smtClean="0"/>
              <a:t>carootns</a:t>
            </a:r>
            <a:r>
              <a:rPr lang="en-US" dirty="0" smtClean="0"/>
              <a:t> </a:t>
            </a:r>
            <a:r>
              <a:rPr lang="en-US" dirty="0" err="1" smtClean="0"/>
              <a:t>phil</a:t>
            </a:r>
            <a:r>
              <a:rPr lang="en-US" dirty="0" smtClean="0"/>
              <a:t> </a:t>
            </a:r>
            <a:r>
              <a:rPr lang="en-US" dirty="0" err="1" smtClean="0"/>
              <a:t>AtomcFacltyr</a:t>
            </a:r>
            <a:r>
              <a:rPr lang="en-US" dirty="0" smtClean="0"/>
              <a:t>, §</a:t>
            </a:r>
            <a:r>
              <a:rPr lang="en-US" dirty="0" err="1" smtClean="0"/>
              <a:t>Atomiclaws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23612" y="1668738"/>
            <a:ext cx="274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</a:t>
            </a:r>
            <a:r>
              <a:rPr lang="en-US" strike="sngStrike" dirty="0" err="1" smtClean="0"/>
              <a:t>roos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mos’s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thomas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9326880" y="5513607"/>
            <a:ext cx="1543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235440" y="5698273"/>
            <a:ext cx="225171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6915" y="1405053"/>
            <a:ext cx="2935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FBI:WMD</a:t>
            </a:r>
            <a:endParaRPr lang="en-US" sz="5400" b="1" dirty="0"/>
          </a:p>
        </p:txBody>
      </p:sp>
      <p:sp>
        <p:nvSpPr>
          <p:cNvPr id="30" name="Rectangle 29"/>
          <p:cNvSpPr/>
          <p:nvPr/>
        </p:nvSpPr>
        <p:spPr>
          <a:xfrm>
            <a:off x="10004096" y="1369016"/>
            <a:ext cx="2333652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ATOMCLOCK</a:t>
            </a:r>
          </a:p>
          <a:p>
            <a:r>
              <a:rPr lang="en-US" strike="sngStrike" dirty="0" smtClean="0"/>
              <a:t>(quartz </a:t>
            </a:r>
            <a:r>
              <a:rPr lang="en-US" strike="sngStrike" dirty="0" err="1" smtClean="0"/>
              <a:t>cirlce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68" y="2756241"/>
            <a:ext cx="2803919" cy="218374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51510" y="2411730"/>
            <a:ext cx="2872102" cy="29032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51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55900" y="3759200"/>
            <a:ext cx="1549400" cy="133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384550" y="4480610"/>
            <a:ext cx="292100" cy="3370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2936498" y="4166815"/>
            <a:ext cx="1260154" cy="96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99085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471661" y="1574800"/>
            <a:ext cx="5384800" cy="3937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174" y="1319406"/>
            <a:ext cx="50626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41.</a:t>
            </a:r>
            <a:r>
              <a:rPr lang="en-US" sz="6600" b="1" dirty="0" smtClean="0"/>
              <a:t>MLK</a:t>
            </a:r>
            <a:r>
              <a:rPr lang="en-US" sz="6600" dirty="0" smtClean="0"/>
              <a:t>(KING)</a:t>
            </a:r>
          </a:p>
          <a:p>
            <a:r>
              <a:rPr lang="en-US" sz="6600" dirty="0" smtClean="0"/>
              <a:t>HOMCI:NANA</a:t>
            </a:r>
            <a:endParaRPr lang="en-US" sz="6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07" y="4932295"/>
            <a:ext cx="827864" cy="115901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1144021" y="4818403"/>
            <a:ext cx="1260154" cy="96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1373394" y="4843104"/>
            <a:ext cx="1260154" cy="96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1064066" y="5131499"/>
            <a:ext cx="1260154" cy="96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90850" y="5467205"/>
            <a:ext cx="23262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INTENRE(</a:t>
            </a:r>
            <a:r>
              <a:rPr lang="en-US" strike="sngStrike" dirty="0" err="1" smtClean="0"/>
              <a:t>wbster</a:t>
            </a:r>
            <a:r>
              <a:rPr lang="en-US" strike="sngStrike" dirty="0" smtClean="0"/>
              <a:t> </a:t>
            </a:r>
            <a:r>
              <a:rPr lang="en-US" dirty="0" smtClean="0"/>
              <a:t>) </a:t>
            </a:r>
          </a:p>
          <a:p>
            <a:r>
              <a:rPr lang="en-US" sz="800" strike="sngStrike" dirty="0" smtClean="0"/>
              <a:t>Karl B.A.D?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mcihala</a:t>
            </a:r>
            <a:r>
              <a:rPr lang="en-US" sz="800" strike="sngStrike" dirty="0" smtClean="0"/>
              <a:t>) means </a:t>
            </a:r>
            <a:r>
              <a:rPr lang="en-US" sz="800" strike="sngStrike" dirty="0" err="1" smtClean="0"/>
              <a:t>toilent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geman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1265342" y="5156200"/>
            <a:ext cx="1260154" cy="96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749800" y="4480610"/>
            <a:ext cx="553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353981" y="1574800"/>
            <a:ext cx="2013089" cy="1384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805" y="4166815"/>
            <a:ext cx="863641" cy="108962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101069" y="4292600"/>
            <a:ext cx="1261944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774098" y="1205468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59242" y="1280607"/>
            <a:ext cx="1417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Ninetene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Hunderw</a:t>
            </a:r>
            <a:r>
              <a:rPr lang="en-US" sz="800" b="1" dirty="0" smtClean="0"/>
              <a:t> Eighty Six</a:t>
            </a:r>
            <a:endParaRPr lang="en-US" sz="800" b="1" dirty="0"/>
          </a:p>
        </p:txBody>
      </p:sp>
      <p:sp>
        <p:nvSpPr>
          <p:cNvPr id="28" name="Rectangle 27"/>
          <p:cNvSpPr/>
          <p:nvPr/>
        </p:nvSpPr>
        <p:spPr>
          <a:xfrm>
            <a:off x="7362077" y="1752030"/>
            <a:ext cx="1574800" cy="102983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100" y="1996281"/>
            <a:ext cx="813485" cy="541337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8547100" y="3449421"/>
            <a:ext cx="584200" cy="556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465356" y="4006265"/>
            <a:ext cx="787254" cy="867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709515" y="3972796"/>
            <a:ext cx="3439962" cy="6763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749800" y="3430808"/>
            <a:ext cx="3460687" cy="822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092450" y="1219836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2898370" y="1854690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603100" y="1849244"/>
            <a:ext cx="1208625" cy="673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5053" y="1210747"/>
            <a:ext cx="5987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41.ATOMCLIC(HAMITION).DL.CALFIRONA.§</a:t>
            </a:r>
            <a:r>
              <a:rPr lang="en-US" dirty="0" err="1" smtClean="0"/>
              <a:t>Tehft.nonpolcieLife</a:t>
            </a:r>
            <a:endParaRPr lang="en-US" dirty="0" smtClean="0"/>
          </a:p>
          <a:p>
            <a:r>
              <a:rPr lang="en-US" strike="sngStrike" dirty="0" err="1" smtClean="0"/>
              <a:t>Tuti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frutti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10608806" y="179585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i.E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 lives here?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251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55900" y="3759200"/>
            <a:ext cx="1549400" cy="133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9085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8283409" y="2032981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890470" y="3246357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8862175" y="1673754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014575" y="1826154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467647" y="2219552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582401" y="1947905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961176" y="1409507"/>
            <a:ext cx="1689100" cy="466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971652" y="1064585"/>
            <a:ext cx="968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BIG MATTS ROOM</a:t>
            </a:r>
            <a:endParaRPr lang="en-US" sz="800" b="1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3433431" y="3162280"/>
            <a:ext cx="3318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Then: </a:t>
            </a:r>
          </a:p>
          <a:p>
            <a:r>
              <a:rPr lang="en-US" strike="sngStrike" dirty="0" smtClean="0"/>
              <a:t>Can matt come outside and </a:t>
            </a:r>
            <a:r>
              <a:rPr lang="en-US" strike="sngStrike" dirty="0" err="1" smtClean="0"/>
              <a:t>playe</a:t>
            </a:r>
            <a:endParaRPr lang="en-US" strike="sngStrike" dirty="0" smtClean="0"/>
          </a:p>
          <a:p>
            <a:r>
              <a:rPr lang="en-US" strike="sngStrike" dirty="0" smtClean="0"/>
              <a:t>Is Matt there?</a:t>
            </a:r>
            <a:endParaRPr lang="en-US" strike="sngStrik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990850" y="2155506"/>
            <a:ext cx="1168400" cy="397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284" y="1583379"/>
            <a:ext cx="639527" cy="940278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9" idx="0"/>
          </p:cNvCxnSpPr>
          <p:nvPr/>
        </p:nvCxnSpPr>
        <p:spPr>
          <a:xfrm flipH="1">
            <a:off x="8812940" y="1735456"/>
            <a:ext cx="922470" cy="1510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335824" y="1346007"/>
            <a:ext cx="1689100" cy="466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610600" y="3639066"/>
            <a:ext cx="329587" cy="31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9379507" y="3603883"/>
            <a:ext cx="329587" cy="31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151406" y="1340086"/>
            <a:ext cx="1654536" cy="13007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99" y="2703876"/>
            <a:ext cx="914400" cy="70365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58311" y="1873404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Assuemd</a:t>
            </a:r>
            <a:r>
              <a:rPr lang="en-US" strike="sngStrike" dirty="0" smtClean="0"/>
              <a:t>: boner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141292" y="2789061"/>
            <a:ext cx="1168400" cy="397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94220" y="1639912"/>
            <a:ext cx="5192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 </a:t>
            </a:r>
            <a:r>
              <a:rPr lang="en-US" dirty="0" err="1" smtClean="0"/>
              <a:t>nonPOcelAuschitwe</a:t>
            </a:r>
            <a:r>
              <a:rPr lang="en-US" dirty="0" smtClean="0"/>
              <a:t>(</a:t>
            </a:r>
            <a:r>
              <a:rPr lang="en-US" strike="sngStrike" dirty="0" err="1" smtClean="0"/>
              <a:t>furness</a:t>
            </a:r>
            <a:r>
              <a:rPr lang="en-US" strike="sngStrike" dirty="0" smtClean="0"/>
              <a:t>, boner; </a:t>
            </a:r>
            <a:r>
              <a:rPr lang="en-US" dirty="0" smtClean="0"/>
              <a:t>STEPNIEE)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21000" y="2830821"/>
            <a:ext cx="1168400" cy="397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446092" y="3093861"/>
            <a:ext cx="1168400" cy="397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88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99451" y="1870788"/>
            <a:ext cx="4542856" cy="39370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7174" y="1319406"/>
            <a:ext cx="506260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41.</a:t>
            </a:r>
            <a:r>
              <a:rPr lang="en-US" sz="6600" b="1" dirty="0" smtClean="0"/>
              <a:t>MLK</a:t>
            </a:r>
            <a:r>
              <a:rPr lang="en-US" sz="6600" dirty="0" smtClean="0"/>
              <a:t>(KING)</a:t>
            </a:r>
          </a:p>
          <a:p>
            <a:r>
              <a:rPr lang="en-US" sz="6600" dirty="0" smtClean="0"/>
              <a:t>HOMCI:NANA</a:t>
            </a:r>
            <a:endParaRPr lang="en-US" sz="6600" dirty="0"/>
          </a:p>
        </p:txBody>
      </p:sp>
      <p:sp>
        <p:nvSpPr>
          <p:cNvPr id="22" name="Rectangle 21"/>
          <p:cNvSpPr/>
          <p:nvPr/>
        </p:nvSpPr>
        <p:spPr>
          <a:xfrm>
            <a:off x="3353981" y="1574800"/>
            <a:ext cx="2013089" cy="13843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774098" y="1205468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59242" y="1280607"/>
            <a:ext cx="1417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Ninetene</a:t>
            </a:r>
            <a:r>
              <a:rPr lang="en-US" sz="800" b="1" dirty="0" smtClean="0"/>
              <a:t> </a:t>
            </a:r>
            <a:r>
              <a:rPr lang="en-US" sz="800" b="1" dirty="0" err="1" smtClean="0"/>
              <a:t>Hunderw</a:t>
            </a:r>
            <a:r>
              <a:rPr lang="en-US" sz="800" b="1" dirty="0" smtClean="0"/>
              <a:t> Eighty Six</a:t>
            </a:r>
            <a:endParaRPr lang="en-US" sz="800" b="1" dirty="0"/>
          </a:p>
        </p:txBody>
      </p:sp>
      <p:sp>
        <p:nvSpPr>
          <p:cNvPr id="28" name="Rectangle 27"/>
          <p:cNvSpPr/>
          <p:nvPr/>
        </p:nvSpPr>
        <p:spPr>
          <a:xfrm>
            <a:off x="7362077" y="1752030"/>
            <a:ext cx="1574800" cy="102983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7706443" y="3551339"/>
            <a:ext cx="584200" cy="556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8276410" y="3500168"/>
            <a:ext cx="787254" cy="8670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4709515" y="3972796"/>
            <a:ext cx="3439962" cy="67636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749800" y="3430808"/>
            <a:ext cx="3460687" cy="8229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603100" y="1849244"/>
            <a:ext cx="1208625" cy="6739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15053" y="1210747"/>
            <a:ext cx="5987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41.ATOMCLIC(HAMITION).DL.CALFIRONA.§</a:t>
            </a:r>
            <a:r>
              <a:rPr lang="en-US" dirty="0" err="1" smtClean="0"/>
              <a:t>Tehft.nonpolcieLife</a:t>
            </a:r>
            <a:endParaRPr lang="en-US" dirty="0" smtClean="0"/>
          </a:p>
          <a:p>
            <a:r>
              <a:rPr lang="en-US" strike="sngStrike" dirty="0" err="1" smtClean="0"/>
              <a:t>Tuti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frutti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10608806" y="1795851"/>
            <a:ext cx="934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i.E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 lives here?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85" y="3365233"/>
            <a:ext cx="3067050" cy="14859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 rot="18968943">
            <a:off x="8263192" y="4320291"/>
            <a:ext cx="504802" cy="154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81000" y="4766010"/>
            <a:ext cx="6657592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trike="sngStrike" dirty="0" err="1" smtClean="0"/>
              <a:t>Furinss</a:t>
            </a:r>
            <a:r>
              <a:rPr lang="en-US" strike="sngStrike" dirty="0" smtClean="0"/>
              <a:t>, Boner</a:t>
            </a:r>
          </a:p>
          <a:p>
            <a:r>
              <a:rPr lang="en-US" dirty="0" smtClean="0"/>
              <a:t>88</a:t>
            </a:r>
            <a:r>
              <a:rPr lang="en-US" baseline="30000" dirty="0" smtClean="0"/>
              <a:t>t</a:t>
            </a:r>
            <a:r>
              <a:rPr lang="en-US" strike="sngStrike" baseline="30000" dirty="0" smtClean="0"/>
              <a:t>h</a:t>
            </a:r>
            <a:r>
              <a:rPr lang="en-US" strike="sngStrike" dirty="0" smtClean="0"/>
              <a:t>.</a:t>
            </a:r>
            <a:r>
              <a:rPr lang="en-US" dirty="0" smtClean="0"/>
              <a:t>KING</a:t>
            </a:r>
            <a:r>
              <a:rPr lang="en-US" strike="sngStrike" dirty="0" smtClean="0"/>
              <a:t>.*</a:t>
            </a:r>
            <a:r>
              <a:rPr lang="en-US" strike="sngStrike" dirty="0" err="1" smtClean="0"/>
              <a:t>tophat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Stepna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Frunise</a:t>
            </a:r>
            <a:endParaRPr lang="en-US" strike="sngStrike" dirty="0" smtClean="0"/>
          </a:p>
          <a:p>
            <a:r>
              <a:rPr lang="en-US" dirty="0" smtClean="0"/>
              <a:t>VIRIGINA</a:t>
            </a:r>
            <a:r>
              <a:rPr lang="en-US" strike="sngStrike" dirty="0" smtClean="0"/>
              <a:t> (first girlfriend)</a:t>
            </a:r>
          </a:p>
          <a:p>
            <a:r>
              <a:rPr lang="en-US" sz="8000" strike="sngStrike" dirty="0" smtClean="0"/>
              <a:t>FURNIS-FURNIS</a:t>
            </a:r>
            <a:endParaRPr lang="en-US" sz="80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381000" y="3551339"/>
            <a:ext cx="1741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Asuchwitz</a:t>
            </a:r>
            <a:endParaRPr lang="en-US" dirty="0" smtClean="0"/>
          </a:p>
          <a:p>
            <a:r>
              <a:rPr lang="en-US" dirty="0" err="1" smtClean="0"/>
              <a:t>Birkein</a:t>
            </a:r>
            <a:endParaRPr lang="en-US" dirty="0" smtClean="0"/>
          </a:p>
          <a:p>
            <a:r>
              <a:rPr lang="en-US" dirty="0" smtClean="0"/>
              <a:t>POLEN </a:t>
            </a:r>
            <a:r>
              <a:rPr lang="en-US" dirty="0" err="1" smtClean="0"/>
              <a:t>t</a:t>
            </a:r>
            <a:r>
              <a:rPr lang="en-US" strike="sngStrike" dirty="0" err="1" smtClean="0"/>
              <a:t>ranls</a:t>
            </a:r>
            <a:r>
              <a:rPr lang="en-US" strike="sngStrike" dirty="0" smtClean="0"/>
              <a:t>.</a:t>
            </a:r>
            <a:r>
              <a:rPr lang="en-US" dirty="0" smtClean="0"/>
              <a:t> </a:t>
            </a:r>
          </a:p>
          <a:p>
            <a:r>
              <a:rPr lang="en-US" dirty="0" smtClean="0"/>
              <a:t>Poland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7848600" y="3829761"/>
            <a:ext cx="821437" cy="819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7832730" y="3916912"/>
            <a:ext cx="1230934" cy="890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832730" y="6032500"/>
            <a:ext cx="396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strike="sngStrike" dirty="0" smtClean="0"/>
              <a:t>B.A.D</a:t>
            </a:r>
            <a:r>
              <a:rPr lang="en-US" dirty="0" smtClean="0"/>
              <a:t>).INTERNET</a:t>
            </a:r>
            <a:r>
              <a:rPr lang="en-US" strike="sngStrike" dirty="0" smtClean="0"/>
              <a:t>(web </a:t>
            </a:r>
            <a:r>
              <a:rPr lang="en-US" strike="sngStrike" dirty="0" err="1" smtClean="0"/>
              <a:t>ster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10035557" y="2734685"/>
            <a:ext cx="163698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HOMCIDIE:7</a:t>
            </a:r>
          </a:p>
          <a:p>
            <a:r>
              <a:rPr lang="en-US" dirty="0" smtClean="0"/>
              <a:t>VP GERMANY</a:t>
            </a:r>
          </a:p>
          <a:p>
            <a:r>
              <a:rPr lang="en-US" dirty="0" smtClean="0"/>
              <a:t>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CALC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delat</a:t>
            </a:r>
            <a:r>
              <a:rPr lang="en-US" dirty="0" smtClean="0"/>
              <a:t>)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Posstioan</a:t>
            </a:r>
            <a:endParaRPr lang="en-US" dirty="0" smtClean="0"/>
          </a:p>
          <a:p>
            <a:r>
              <a:rPr lang="en-US" dirty="0" smtClean="0"/>
              <a:t>NAME CHANGE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FBI.default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267200" y="542290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41.boner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4546600" y="5321300"/>
            <a:ext cx="768453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76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55900" y="3759200"/>
            <a:ext cx="1549400" cy="133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08400" y="4705838"/>
            <a:ext cx="292100" cy="33709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3248346" y="4425950"/>
            <a:ext cx="1260154" cy="964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99085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68900" y="3639066"/>
            <a:ext cx="66575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trike="sngStrike" dirty="0" smtClean="0"/>
              <a:t>FURNIS-FURNIS</a:t>
            </a:r>
            <a:endParaRPr lang="en-US" sz="80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9055100" y="305832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41.boner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334500" y="2956720"/>
            <a:ext cx="768453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62" y="1549682"/>
            <a:ext cx="2428875" cy="1876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6200" y="1460500"/>
            <a:ext cx="1755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Geroge</a:t>
            </a:r>
            <a:r>
              <a:rPr lang="en-US" dirty="0" smtClean="0"/>
              <a:t> </a:t>
            </a:r>
            <a:r>
              <a:rPr lang="en-US" dirty="0" err="1" smtClean="0"/>
              <a:t>Washton</a:t>
            </a:r>
            <a:endParaRPr lang="en-US" dirty="0" smtClean="0"/>
          </a:p>
          <a:p>
            <a:r>
              <a:rPr lang="en-US" dirty="0" smtClean="0"/>
              <a:t>And </a:t>
            </a:r>
          </a:p>
          <a:p>
            <a:r>
              <a:rPr lang="en-US" dirty="0" smtClean="0"/>
              <a:t>Brad </a:t>
            </a:r>
            <a:r>
              <a:rPr lang="en-US" dirty="0" err="1" smtClean="0"/>
              <a:t>Habmtion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7696200" y="2108200"/>
            <a:ext cx="1955800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7607300" y="1663700"/>
            <a:ext cx="21082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4908292"/>
            <a:ext cx="2619375" cy="1743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7" y="5047513"/>
            <a:ext cx="1605230" cy="160523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178800" y="5092700"/>
            <a:ext cx="280670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56" y="3425896"/>
            <a:ext cx="318954" cy="3189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25110">
            <a:off x="4149858" y="3425896"/>
            <a:ext cx="318954" cy="3189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854019" y="6378595"/>
            <a:ext cx="8899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blond </a:t>
            </a:r>
            <a:r>
              <a:rPr lang="en-US" sz="800" strike="sngStrike" dirty="0" err="1" smtClean="0"/>
              <a:t>peoepl</a:t>
            </a:r>
            <a:endParaRPr lang="en-US" sz="800" strike="sngStrike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5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28700" y="3911600"/>
            <a:ext cx="3352800" cy="156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178300" y="3848100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504837" y="1371916"/>
            <a:ext cx="4457700" cy="7299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504837" y="1943076"/>
            <a:ext cx="4457700" cy="1918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92314" y="261444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4280" y="4145244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386601" y="2361444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39001" y="2513844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-7927" y="2907242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06827" y="2635595"/>
            <a:ext cx="642099" cy="54579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60600" y="2330450"/>
            <a:ext cx="1689100" cy="46690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0" y="1346200"/>
            <a:ext cx="2146300" cy="755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443465" y="441786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5429019" y="538306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87093" y="1215947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828152" y="2090472"/>
            <a:ext cx="968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BIG MATTS ROOM</a:t>
            </a:r>
            <a:endParaRPr lang="en-US" sz="800" b="1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5451003" y="4206768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3796687" y="1511300"/>
            <a:ext cx="277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Papa 0.1 de-</a:t>
            </a:r>
            <a:r>
              <a:rPr lang="en-US" b="1" dirty="0" err="1" smtClean="0"/>
              <a:t>papa.avg.</a:t>
            </a:r>
            <a:r>
              <a:rPr lang="en-US" b="1" strike="sngStrike" dirty="0" err="1" smtClean="0"/>
              <a:t>marx</a:t>
            </a:r>
            <a:endParaRPr lang="en-US" b="1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6" y="3604966"/>
            <a:ext cx="318954" cy="31895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297341" y="436624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220127" y="381842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61320" y="2330450"/>
            <a:ext cx="160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frankstein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26000" y="2907242"/>
            <a:ext cx="602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NAVY.  </a:t>
            </a:r>
            <a:r>
              <a:rPr lang="en-US" strike="sngStrike" dirty="0" smtClean="0"/>
              <a:t>Walks in circle ( </a:t>
            </a:r>
            <a:r>
              <a:rPr lang="en-US" strike="sngStrike" dirty="0" err="1" smtClean="0"/>
              <a:t>behavioer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avgs</a:t>
            </a:r>
            <a:r>
              <a:rPr lang="en-US" strike="sngStrike" dirty="0" smtClean="0"/>
              <a:t>) 1Y </a:t>
            </a:r>
            <a:r>
              <a:rPr lang="en-US" strike="sngStrike" dirty="0" err="1" smtClean="0"/>
              <a:t>Frankstien</a:t>
            </a:r>
            <a:r>
              <a:rPr lang="en-US" strike="sngStrike" dirty="0" smtClean="0"/>
              <a:t> </a:t>
            </a:r>
            <a:r>
              <a:rPr lang="en-US" dirty="0" smtClean="0"/>
              <a:t>Germany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5500">
            <a:off x="1783730" y="3345145"/>
            <a:ext cx="318954" cy="31895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972" y="2246695"/>
            <a:ext cx="1952625" cy="2333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28100" y="5219700"/>
            <a:ext cx="2909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</a:t>
            </a:r>
            <a:r>
              <a:rPr lang="en-US" strike="sngStrike" dirty="0" err="1" smtClean="0"/>
              <a:t>wakk</a:t>
            </a:r>
            <a:r>
              <a:rPr lang="en-US" strike="sngStrike" dirty="0" smtClean="0"/>
              <a:t> 1 year in circle</a:t>
            </a:r>
          </a:p>
          <a:p>
            <a:r>
              <a:rPr lang="en-US" strike="sngStrike" dirty="0" smtClean="0"/>
              <a:t>With Nay while you are here.</a:t>
            </a:r>
          </a:p>
          <a:p>
            <a:r>
              <a:rPr lang="en-US" strike="sngStrike" dirty="0" smtClean="0"/>
              <a:t>The average behave patterns</a:t>
            </a:r>
          </a:p>
          <a:p>
            <a:r>
              <a:rPr lang="en-US" strike="sngStrike" dirty="0" smtClean="0"/>
              <a:t>And </a:t>
            </a:r>
            <a:r>
              <a:rPr lang="en-US" strike="sngStrike" dirty="0" err="1" smtClean="0"/>
              <a:t>storge</a:t>
            </a:r>
            <a:r>
              <a:rPr lang="en-US" strike="sngStrike" dirty="0" smtClean="0"/>
              <a:t> in brain for later.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35405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55900" y="3759200"/>
            <a:ext cx="1549400" cy="133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480971" y="4769217"/>
            <a:ext cx="75029" cy="266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9085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68900" y="3639066"/>
            <a:ext cx="66575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trike="sngStrike" dirty="0" smtClean="0"/>
              <a:t>FURNIS-FURNIS</a:t>
            </a:r>
            <a:endParaRPr lang="en-US" sz="80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9055100" y="305832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41.boner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334500" y="2956720"/>
            <a:ext cx="768453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62" y="1549682"/>
            <a:ext cx="2428875" cy="1876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6200" y="1460500"/>
            <a:ext cx="1755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Geroge</a:t>
            </a:r>
            <a:r>
              <a:rPr lang="en-US" dirty="0" smtClean="0"/>
              <a:t> </a:t>
            </a:r>
            <a:r>
              <a:rPr lang="en-US" dirty="0" err="1" smtClean="0"/>
              <a:t>Washton</a:t>
            </a:r>
            <a:endParaRPr lang="en-US" dirty="0" smtClean="0"/>
          </a:p>
          <a:p>
            <a:r>
              <a:rPr lang="en-US" dirty="0" smtClean="0"/>
              <a:t>And </a:t>
            </a:r>
          </a:p>
          <a:p>
            <a:r>
              <a:rPr lang="en-US" dirty="0" smtClean="0"/>
              <a:t>Brad </a:t>
            </a:r>
            <a:r>
              <a:rPr lang="en-US" dirty="0" err="1" smtClean="0"/>
              <a:t>Habmtion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7696200" y="2108200"/>
            <a:ext cx="1955800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7607300" y="1663700"/>
            <a:ext cx="21082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4908292"/>
            <a:ext cx="2619375" cy="1743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7" y="5047513"/>
            <a:ext cx="1605230" cy="160523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178800" y="5092700"/>
            <a:ext cx="280670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56" y="3425896"/>
            <a:ext cx="318954" cy="3189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25110">
            <a:off x="4149858" y="3425896"/>
            <a:ext cx="318954" cy="3189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854019" y="6378595"/>
            <a:ext cx="8899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blond </a:t>
            </a:r>
            <a:r>
              <a:rPr lang="en-US" sz="800" strike="sngStrike" dirty="0" err="1" smtClean="0"/>
              <a:t>peoepl</a:t>
            </a:r>
            <a:endParaRPr lang="en-US" sz="800" strike="sngStrike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9" y="1463566"/>
            <a:ext cx="1952625" cy="2333625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292314" y="261444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4280" y="4145244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6" y="3604966"/>
            <a:ext cx="318954" cy="318954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297341" y="436624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220127" y="381842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527730" y="222611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frankstein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5500">
            <a:off x="1000127" y="3575196"/>
            <a:ext cx="318954" cy="318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69" y="3372515"/>
            <a:ext cx="462171" cy="6005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64" y="3377853"/>
            <a:ext cx="865484" cy="64827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7353300" y="3425896"/>
            <a:ext cx="1085857" cy="67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138391" y="3415092"/>
            <a:ext cx="1085857" cy="67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450326" y="614067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0.00101 </a:t>
            </a:r>
            <a:r>
              <a:rPr lang="en-US" sz="800" strike="sngStrike" dirty="0" err="1" smtClean="0"/>
              <a:t>jew</a:t>
            </a:r>
            <a:endParaRPr lang="en-US" sz="800" strike="sngStrike" dirty="0" smtClean="0"/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10687306" y="5791348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furni</a:t>
            </a:r>
            <a:r>
              <a:rPr lang="en-US" sz="800" strike="sngStrike" dirty="0" smtClean="0"/>
              <a:t> business</a:t>
            </a:r>
          </a:p>
          <a:p>
            <a:r>
              <a:rPr lang="en-US" sz="800" dirty="0" smtClean="0"/>
              <a:t>[]x no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10604684" y="5618529"/>
            <a:ext cx="15712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Invert.nonPoiceAusinet.avg</a:t>
            </a:r>
            <a:r>
              <a:rPr lang="en-US" sz="800" strike="sngStrike" dirty="0" err="1" smtClean="0"/>
              <a:t>.marx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110432" y="1186011"/>
            <a:ext cx="613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PENTAONG VIGINAII (</a:t>
            </a:r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stepnaie</a:t>
            </a:r>
            <a:r>
              <a:rPr lang="en-US" strike="sngStrike" dirty="0" smtClean="0"/>
              <a:t>) boner </a:t>
            </a:r>
            <a:r>
              <a:rPr lang="en-US" dirty="0" smtClean="0"/>
              <a:t>1D8723 </a:t>
            </a:r>
            <a:r>
              <a:rPr lang="en-US" strike="sngStrike" dirty="0" err="1" smtClean="0"/>
              <a:t>b.a.d</a:t>
            </a:r>
            <a:endParaRPr lang="en-US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625814" y="1816100"/>
            <a:ext cx="1365036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ightning Bolt 44"/>
          <p:cNvSpPr/>
          <p:nvPr/>
        </p:nvSpPr>
        <p:spPr>
          <a:xfrm>
            <a:off x="395486" y="2189198"/>
            <a:ext cx="975669" cy="1078332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3390467" y="4673600"/>
            <a:ext cx="406833" cy="596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996387" y="385319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smtClean="0"/>
              <a:t>https://www.webmd.com/erectile-dysfunction/understanding-erectile-dysfunction-basics</a:t>
            </a:r>
            <a:endParaRPr lang="en-US" sz="800" strike="sngStrike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301363" y="3884232"/>
            <a:ext cx="2596867" cy="1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9137722" y="3236942"/>
            <a:ext cx="1549584" cy="700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9451424" y="3248820"/>
            <a:ext cx="8897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612094" y="4533204"/>
            <a:ext cx="27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</a:t>
            </a:r>
            <a:r>
              <a:rPr lang="en-US" strike="sngStrike" dirty="0" smtClean="0">
                <a:sym typeface="Wingdings" panose="05000000000000000000" pitchFamily="2" charset="2"/>
              </a:rPr>
              <a:t>(boner): Matthias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8275" y="4458443"/>
            <a:ext cx="3803650" cy="2313832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7353300" y="4673600"/>
            <a:ext cx="4473192" cy="2438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49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755900" y="3759200"/>
            <a:ext cx="1549400" cy="133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3480971" y="4769217"/>
            <a:ext cx="75029" cy="26642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990850" y="2685494"/>
            <a:ext cx="1168400" cy="9535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68900" y="3639066"/>
            <a:ext cx="66575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trike="sngStrike" dirty="0" smtClean="0"/>
              <a:t>FURNIS-FURNIS</a:t>
            </a:r>
            <a:endParaRPr lang="en-US" sz="80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9055100" y="3058320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41.boner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334500" y="2956720"/>
            <a:ext cx="768453" cy="58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662" y="1549682"/>
            <a:ext cx="2428875" cy="1876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96200" y="1460500"/>
            <a:ext cx="1755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Geroge</a:t>
            </a:r>
            <a:r>
              <a:rPr lang="en-US" dirty="0" smtClean="0"/>
              <a:t> </a:t>
            </a:r>
            <a:r>
              <a:rPr lang="en-US" dirty="0" err="1" smtClean="0"/>
              <a:t>Washton</a:t>
            </a:r>
            <a:endParaRPr lang="en-US" dirty="0" smtClean="0"/>
          </a:p>
          <a:p>
            <a:r>
              <a:rPr lang="en-US" dirty="0" smtClean="0"/>
              <a:t>And </a:t>
            </a:r>
          </a:p>
          <a:p>
            <a:r>
              <a:rPr lang="en-US" dirty="0" smtClean="0"/>
              <a:t>Brad </a:t>
            </a:r>
            <a:r>
              <a:rPr lang="en-US" dirty="0" err="1" smtClean="0"/>
              <a:t>Habmtion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7696200" y="2108200"/>
            <a:ext cx="1955800" cy="17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7607300" y="1663700"/>
            <a:ext cx="21082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50" y="4908292"/>
            <a:ext cx="2619375" cy="174307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7" y="5047513"/>
            <a:ext cx="1605230" cy="160523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178800" y="5092700"/>
            <a:ext cx="280670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656" y="3425896"/>
            <a:ext cx="318954" cy="3189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25110">
            <a:off x="4149858" y="3425896"/>
            <a:ext cx="318954" cy="31895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854019" y="6378595"/>
            <a:ext cx="8899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blond </a:t>
            </a:r>
            <a:r>
              <a:rPr lang="en-US" sz="800" strike="sngStrike" dirty="0" err="1" smtClean="0"/>
              <a:t>peoepl</a:t>
            </a:r>
            <a:endParaRPr lang="en-US" sz="800" strike="sngStrike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49" y="1463566"/>
            <a:ext cx="1952625" cy="2333625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292314" y="261444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4280" y="4145244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6" y="3604966"/>
            <a:ext cx="318954" cy="318954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297341" y="436624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220127" y="381842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527730" y="2226112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frankstein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5500">
            <a:off x="1000127" y="3575196"/>
            <a:ext cx="318954" cy="3189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869" y="3372515"/>
            <a:ext cx="462171" cy="6005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764" y="3377853"/>
            <a:ext cx="865484" cy="64827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7353300" y="3425896"/>
            <a:ext cx="1085857" cy="67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138391" y="3415092"/>
            <a:ext cx="1085857" cy="67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450326" y="6140678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0.00101 </a:t>
            </a:r>
            <a:r>
              <a:rPr lang="en-US" sz="800" strike="sngStrike" dirty="0" err="1" smtClean="0"/>
              <a:t>jew</a:t>
            </a:r>
            <a:endParaRPr lang="en-US" sz="800" strike="sngStrike" dirty="0" smtClean="0"/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10687306" y="5791348"/>
            <a:ext cx="1263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furni</a:t>
            </a:r>
            <a:r>
              <a:rPr lang="en-US" sz="800" strike="sngStrike" dirty="0" smtClean="0"/>
              <a:t> business</a:t>
            </a:r>
          </a:p>
          <a:p>
            <a:r>
              <a:rPr lang="en-US" sz="800" dirty="0" smtClean="0"/>
              <a:t>[]x no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10604684" y="5618529"/>
            <a:ext cx="15712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Invert.nonPoiceAusinet.avg</a:t>
            </a:r>
            <a:r>
              <a:rPr lang="en-US" sz="800" strike="sngStrike" dirty="0" err="1" smtClean="0"/>
              <a:t>.marx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110432" y="1186011"/>
            <a:ext cx="613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PENTAONG VIGINAII (</a:t>
            </a:r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stepnaie</a:t>
            </a:r>
            <a:r>
              <a:rPr lang="en-US" strike="sngStrike" dirty="0" smtClean="0"/>
              <a:t>) boner </a:t>
            </a:r>
            <a:r>
              <a:rPr lang="en-US" dirty="0" smtClean="0"/>
              <a:t>1D8723 </a:t>
            </a:r>
            <a:r>
              <a:rPr lang="en-US" strike="sngStrike" dirty="0" err="1" smtClean="0"/>
              <a:t>b.a.d</a:t>
            </a:r>
            <a:endParaRPr lang="en-US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1625814" y="1816100"/>
            <a:ext cx="1365036" cy="965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ightning Bolt 44"/>
          <p:cNvSpPr/>
          <p:nvPr/>
        </p:nvSpPr>
        <p:spPr>
          <a:xfrm>
            <a:off x="395486" y="2189198"/>
            <a:ext cx="975669" cy="1078332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3390467" y="4673600"/>
            <a:ext cx="406833" cy="596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996387" y="385319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smtClean="0"/>
              <a:t>https://www.webmd.com/erectile-dysfunction/understanding-erectile-dysfunction-basics</a:t>
            </a:r>
            <a:endParaRPr lang="en-US" sz="800" strike="sngStrike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301363" y="3884232"/>
            <a:ext cx="2596867" cy="11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9137722" y="3236942"/>
            <a:ext cx="1549584" cy="700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9451424" y="3248820"/>
            <a:ext cx="88974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612094" y="4533204"/>
            <a:ext cx="2719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</a:t>
            </a:r>
            <a:r>
              <a:rPr lang="en-US" strike="sngStrike" dirty="0" smtClean="0">
                <a:sym typeface="Wingdings" panose="05000000000000000000" pitchFamily="2" charset="2"/>
              </a:rPr>
              <a:t>(boner): Matthias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4495" y="3562760"/>
            <a:ext cx="1514619" cy="92137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10320095" y="2913209"/>
            <a:ext cx="1237343" cy="23287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604684" y="278130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Stil</a:t>
            </a:r>
            <a:r>
              <a:rPr lang="en-US" dirty="0" smtClean="0"/>
              <a:t> VIGINIA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10854019" y="3170954"/>
            <a:ext cx="249918" cy="432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84845" y="2996687"/>
            <a:ext cx="202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KING.88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.Stefaphie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66" y="6403805"/>
            <a:ext cx="524649" cy="49512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604211" y="6378595"/>
            <a:ext cx="24027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Killer </a:t>
            </a:r>
            <a:r>
              <a:rPr lang="en-US" strike="sngStrike" dirty="0" err="1" smtClean="0"/>
              <a:t>kischebau-jamsksi</a:t>
            </a:r>
            <a:endParaRPr lang="en-US" strike="sngStrike" dirty="0" smtClean="0"/>
          </a:p>
          <a:p>
            <a:r>
              <a:rPr lang="en-US" sz="800" strike="sngStrike" dirty="0" smtClean="0"/>
              <a:t>Guy staking </a:t>
            </a:r>
            <a:r>
              <a:rPr lang="en-US" sz="800" strike="sngStrike" dirty="0" err="1" smtClean="0"/>
              <a:t>acutall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wrent</a:t>
            </a:r>
            <a:r>
              <a:rPr lang="en-US" sz="800" strike="sngStrike" dirty="0" smtClean="0"/>
              <a:t> at door to fix car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2812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762" y="2390775"/>
            <a:ext cx="2200275" cy="20764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662" y="2390775"/>
            <a:ext cx="2200275" cy="2076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900" y="2390775"/>
            <a:ext cx="1394404" cy="20764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14387" y="2402426"/>
            <a:ext cx="9042400" cy="2076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28" y="1873404"/>
            <a:ext cx="5474472" cy="3581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1574877"/>
            <a:ext cx="5098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PRISION SAINT RITA</a:t>
            </a:r>
            <a:endParaRPr lang="en-US" sz="4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6299200" y="2870200"/>
            <a:ext cx="3429000" cy="22828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51600" y="3022600"/>
            <a:ext cx="3429000" cy="22828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2987" y="1216590"/>
            <a:ext cx="5502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PENTAGON VIRGINIA MARY</a:t>
            </a:r>
            <a:endParaRPr lang="en-US" sz="3600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187" y="5659224"/>
            <a:ext cx="1521927" cy="90478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097" y="5659224"/>
            <a:ext cx="1076263" cy="91696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07981" y="5617351"/>
            <a:ext cx="8929719" cy="96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 TAHOE HAMILTION[] BODY GUARD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037" y="2740025"/>
            <a:ext cx="3697512" cy="276956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537700" y="5548349"/>
            <a:ext cx="2789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Erectil</a:t>
            </a:r>
            <a:endParaRPr lang="en-US" sz="800" dirty="0" smtClean="0"/>
          </a:p>
          <a:p>
            <a:r>
              <a:rPr lang="en-US" sz="800" dirty="0" err="1" smtClean="0"/>
              <a:t>Disfuciont</a:t>
            </a:r>
            <a:endParaRPr lang="en-US" sz="800" dirty="0" smtClean="0"/>
          </a:p>
          <a:p>
            <a:r>
              <a:rPr lang="en-US" sz="800" dirty="0" err="1" smtClean="0"/>
              <a:t>Matthw</a:t>
            </a:r>
            <a:r>
              <a:rPr lang="en-US" sz="800" dirty="0" smtClean="0"/>
              <a:t> Lisa</a:t>
            </a:r>
          </a:p>
          <a:p>
            <a:r>
              <a:rPr lang="en-US" dirty="0" smtClean="0"/>
              <a:t>KING.(</a:t>
            </a:r>
            <a:r>
              <a:rPr lang="en-US" strike="sngStrike" dirty="0" smtClean="0"/>
              <a:t>yellow0.1)</a:t>
            </a:r>
          </a:p>
          <a:p>
            <a:r>
              <a:rPr lang="en-US" dirty="0" err="1" smtClean="0"/>
              <a:t>nonPoliceContentItems.ATB</a:t>
            </a:r>
            <a:endParaRPr lang="en-US" dirty="0"/>
          </a:p>
        </p:txBody>
      </p:sp>
      <p:cxnSp>
        <p:nvCxnSpPr>
          <p:cNvPr id="43" name="Straight Connector 42"/>
          <p:cNvCxnSpPr>
            <a:endCxn id="41" idx="1"/>
          </p:cNvCxnSpPr>
          <p:nvPr/>
        </p:nvCxnSpPr>
        <p:spPr>
          <a:xfrm flipH="1">
            <a:off x="9537700" y="5548349"/>
            <a:ext cx="673100" cy="50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094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0" y="3780860"/>
            <a:ext cx="3793779" cy="16954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260" y="1944618"/>
            <a:ext cx="3511198" cy="1620837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1384300" y="5756198"/>
            <a:ext cx="9042400" cy="354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 TAHOE HAMILTION[] BODY GUARD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181" y="3720442"/>
            <a:ext cx="3793779" cy="16954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770" y="1748209"/>
            <a:ext cx="3511198" cy="162083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543861" y="2349501"/>
            <a:ext cx="1614520" cy="279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BODY GUARD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92845" y="1463926"/>
            <a:ext cx="1252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1986/7</a:t>
            </a:r>
            <a:endParaRPr lang="en-US" sz="2800" b="1" dirty="0"/>
          </a:p>
        </p:txBody>
      </p:sp>
      <p:sp>
        <p:nvSpPr>
          <p:cNvPr id="13" name="Rectangle 12"/>
          <p:cNvSpPr/>
          <p:nvPr/>
        </p:nvSpPr>
        <p:spPr>
          <a:xfrm>
            <a:off x="6208655" y="1403798"/>
            <a:ext cx="1252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1995/6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791700" y="4064000"/>
            <a:ext cx="346178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Bodygaar</a:t>
            </a:r>
            <a:r>
              <a:rPr lang="en-US" dirty="0" smtClean="0"/>
              <a:t>/</a:t>
            </a:r>
            <a:r>
              <a:rPr lang="en-US" dirty="0" err="1" smtClean="0"/>
              <a:t>tlc</a:t>
            </a:r>
            <a:r>
              <a:rPr lang="en-US" dirty="0" smtClean="0"/>
              <a:t> §Theft</a:t>
            </a:r>
          </a:p>
          <a:p>
            <a:r>
              <a:rPr lang="en-US" dirty="0" smtClean="0"/>
              <a:t>2000 §</a:t>
            </a:r>
            <a:r>
              <a:rPr lang="en-US" dirty="0" err="1" smtClean="0"/>
              <a:t>SexAbuse.IPX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stepha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shtpe</a:t>
            </a:r>
            <a:r>
              <a:rPr lang="en-US" sz="800" strike="sngStrike" dirty="0"/>
              <a:t>)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Lazyboy</a:t>
            </a:r>
            <a:r>
              <a:rPr lang="en-US" sz="800" strike="sngStrike" dirty="0" smtClean="0"/>
              <a:t> fathe</a:t>
            </a:r>
            <a:r>
              <a:rPr lang="en-US" sz="800" dirty="0" smtClean="0"/>
              <a:t>r</a:t>
            </a:r>
            <a:r>
              <a:rPr lang="en-US" dirty="0" smtClean="0"/>
              <a:t>. </a:t>
            </a:r>
          </a:p>
          <a:p>
            <a:r>
              <a:rPr lang="en-US" sz="800" strike="sngStrike" dirty="0" smtClean="0"/>
              <a:t>Sex fathers </a:t>
            </a:r>
            <a:r>
              <a:rPr lang="en-US" sz="800" strike="sngStrike" dirty="0" err="1" smtClean="0"/>
              <a:t>lazboy</a:t>
            </a:r>
            <a:r>
              <a:rPr lang="en-US" sz="800" strike="sngStrike" dirty="0" smtClean="0"/>
              <a:t> 20/21 students, testing </a:t>
            </a:r>
            <a:r>
              <a:rPr lang="en-US" sz="800" strike="sngStrike" dirty="0" err="1" smtClean="0"/>
              <a:t>fater</a:t>
            </a:r>
            <a:r>
              <a:rPr lang="en-US" sz="800" strike="sngStrike" dirty="0" smtClean="0"/>
              <a:t>.</a:t>
            </a:r>
          </a:p>
          <a:p>
            <a:r>
              <a:rPr lang="en-US" dirty="0" smtClean="0"/>
              <a:t>[x]no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9791700" y="4229100"/>
            <a:ext cx="1346200" cy="127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528082" y="1506877"/>
            <a:ext cx="15231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 kissing </a:t>
            </a:r>
            <a:r>
              <a:rPr lang="en-US" sz="800" strike="sngStrike" dirty="0" err="1" smtClean="0"/>
              <a:t>oru</a:t>
            </a:r>
            <a:r>
              <a:rPr lang="en-US" sz="800" strike="sngStrike" dirty="0" smtClean="0"/>
              <a:t> touching, holding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372100" y="5831282"/>
            <a:ext cx="723900" cy="359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5637181" y="1506877"/>
            <a:ext cx="96869" cy="3603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991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0200" y="1384300"/>
            <a:ext cx="4650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41.FBI:KIDNAPPING.invert</a:t>
            </a:r>
            <a:endParaRPr lang="en-US" sz="32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536" y="1384300"/>
            <a:ext cx="1740928" cy="80364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211168" y="1388422"/>
            <a:ext cx="4372851" cy="969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 TAHOE HAMILTION[] BODY GUARD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211168" y="1307355"/>
            <a:ext cx="332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Assumed: </a:t>
            </a:r>
            <a:r>
              <a:rPr lang="en-US" dirty="0" smtClean="0"/>
              <a:t>PREA.§187 </a:t>
            </a:r>
            <a:r>
              <a:rPr lang="en-US" strike="sngStrike" dirty="0" smtClean="0"/>
              <a:t>Body Guard</a:t>
            </a:r>
            <a:endParaRPr lang="en-US" strike="sngStrike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980832" y="2667000"/>
            <a:ext cx="6499968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7302500" y="4330700"/>
            <a:ext cx="2514600" cy="50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HOMCIDE:SUNSTROKE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80300" y="3873500"/>
            <a:ext cx="426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BENJAME:FRANLIN:THANKSGIVING:TURKEY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9100" y="5461000"/>
            <a:ext cx="179408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HOMCID:TURKEY</a:t>
            </a:r>
          </a:p>
          <a:p>
            <a:r>
              <a:rPr lang="en-US" dirty="0" smtClean="0"/>
              <a:t>HCOMDE:DOG</a:t>
            </a:r>
          </a:p>
          <a:p>
            <a:r>
              <a:rPr lang="en-US" dirty="0" smtClean="0"/>
              <a:t>HCOMEP:CAT</a:t>
            </a:r>
          </a:p>
          <a:p>
            <a:r>
              <a:rPr lang="en-US" sz="800" dirty="0" smtClean="0"/>
              <a:t>HOCME:ANT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8978900" y="2717800"/>
            <a:ext cx="1409700" cy="698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755" y="2731705"/>
            <a:ext cx="1526345" cy="101571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802" y="2792163"/>
            <a:ext cx="894796" cy="89479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679637" y="2719675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 smtClean="0"/>
              <a:t>FURNIS-</a:t>
            </a:r>
          </a:p>
          <a:p>
            <a:r>
              <a:rPr lang="en-US" sz="900" strike="sngStrike" dirty="0" smtClean="0"/>
              <a:t>FURNIS</a:t>
            </a:r>
            <a:endParaRPr lang="en-US" sz="900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9915802" y="3639696"/>
            <a:ext cx="1404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https://www.fuerniss.de/en/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583" y="4265305"/>
            <a:ext cx="1713881" cy="188492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635500" y="4058166"/>
            <a:ext cx="2844800" cy="258393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635500" y="4058166"/>
            <a:ext cx="2575668" cy="2768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62900" y="4838700"/>
            <a:ext cx="16001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Kodak </a:t>
            </a:r>
            <a:r>
              <a:rPr lang="en-US" sz="800" strike="sngStrike" dirty="0" err="1" smtClean="0"/>
              <a:t>kidnanpign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affriad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daugher</a:t>
            </a:r>
            <a:endParaRPr lang="en-US" sz="800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6273800" y="4838700"/>
            <a:ext cx="2016955" cy="11455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097383" y="51676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362700" y="3067050"/>
            <a:ext cx="3454400" cy="13906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27200" y="2358385"/>
            <a:ext cx="2221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Yells: “PIZZA” 2016 41</a:t>
            </a:r>
          </a:p>
          <a:p>
            <a:r>
              <a:rPr lang="en-US" strike="sngStrike" dirty="0" smtClean="0"/>
              <a:t>They have daughter,</a:t>
            </a:r>
            <a:endParaRPr lang="en-US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670300" y="1873403"/>
            <a:ext cx="495300" cy="314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4445000" y="1873403"/>
            <a:ext cx="6365598" cy="858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165600" y="2192471"/>
            <a:ext cx="3420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KING.PAUL(</a:t>
            </a:r>
            <a:r>
              <a:rPr lang="en-US" dirty="0" err="1" smtClean="0"/>
              <a:t>ruissia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Frusksh</a:t>
            </a:r>
            <a:r>
              <a:rPr lang="en-US" strike="sngStrike" dirty="0" smtClean="0"/>
              <a:t> Kartell</a:t>
            </a:r>
          </a:p>
          <a:p>
            <a:r>
              <a:rPr lang="en-US" strike="sngStrike" dirty="0" err="1" smtClean="0"/>
              <a:t>Furin,nicpour,metz</a:t>
            </a:r>
            <a:r>
              <a:rPr lang="en-US" strike="sngStrike" dirty="0" smtClean="0"/>
              <a:t>,…</a:t>
            </a:r>
          </a:p>
          <a:p>
            <a:r>
              <a:rPr lang="en-US" dirty="0" smtClean="0"/>
              <a:t>41.PAUL</a:t>
            </a:r>
            <a:r>
              <a:rPr lang="en-US" strike="sngStrike" dirty="0" smtClean="0"/>
              <a:t>,putin </a:t>
            </a:r>
            <a:r>
              <a:rPr lang="en-US" dirty="0" err="1" smtClean="0"/>
              <a:t>nonPozlieAuschitwz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5225536" y="2302554"/>
            <a:ext cx="1137164" cy="224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794118" y="2302554"/>
            <a:ext cx="746382" cy="3644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121975" y="2392992"/>
            <a:ext cx="2247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b="1" dirty="0" smtClean="0"/>
              <a:t>IMPORT/EPXORT</a:t>
            </a:r>
          </a:p>
          <a:p>
            <a:r>
              <a:rPr lang="en-US" strike="sngStrike" dirty="0" smtClean="0"/>
              <a:t>SCHOOL TRADE,SALES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780" y="3429149"/>
            <a:ext cx="4338691" cy="1939518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4366368" y="2625888"/>
            <a:ext cx="1118645" cy="170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80780" y="3113427"/>
            <a:ext cx="30895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Kartel</a:t>
            </a:r>
            <a:r>
              <a:rPr lang="en-US" sz="800" strike="sngStrike" dirty="0" smtClean="0"/>
              <a:t>: other: some that </a:t>
            </a:r>
            <a:r>
              <a:rPr lang="en-US" sz="800" strike="sngStrike" dirty="0" err="1" smtClean="0"/>
              <a:t>turnks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569143" y="2943161"/>
            <a:ext cx="24432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nonPOclieNSA.noNCpotuCourty</a:t>
            </a:r>
            <a:r>
              <a:rPr lang="en-US" sz="800" dirty="0" smtClean="0"/>
              <a:t>(</a:t>
            </a:r>
            <a:r>
              <a:rPr lang="en-US" sz="800" dirty="0" err="1" smtClean="0"/>
              <a:t>rusisa</a:t>
            </a:r>
            <a:r>
              <a:rPr lang="en-US" sz="800" dirty="0" smtClean="0"/>
              <a:t>).</a:t>
            </a:r>
            <a:r>
              <a:rPr lang="en-US" sz="800" dirty="0" err="1" smtClean="0"/>
              <a:t>noniceIncient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6515100" y="4610100"/>
            <a:ext cx="4179687" cy="65118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045700" y="5536972"/>
            <a:ext cx="429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HOMCPE:GOLD/BLUE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tigra,gm,opel,thanja</a:t>
            </a:r>
            <a:r>
              <a:rPr lang="en-US" strike="sngStrike" dirty="0" smtClean="0"/>
              <a:t>,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9770954" y="5305233"/>
            <a:ext cx="204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VIGINAI.MARY</a:t>
            </a:r>
            <a:r>
              <a:rPr lang="en-US" strike="sngStrike" dirty="0" err="1" smtClean="0"/>
              <a:t>.marx</a:t>
            </a:r>
            <a:endParaRPr lang="en-US" strike="sngStrike" dirty="0"/>
          </a:p>
        </p:txBody>
      </p:sp>
      <p:sp>
        <p:nvSpPr>
          <p:cNvPr id="63" name="Rectangle 62"/>
          <p:cNvSpPr/>
          <p:nvPr/>
        </p:nvSpPr>
        <p:spPr>
          <a:xfrm>
            <a:off x="5485013" y="4374919"/>
            <a:ext cx="1132171" cy="88636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5535167" y="5305233"/>
            <a:ext cx="1132171" cy="886364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627799" y="5984220"/>
            <a:ext cx="1933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JFF(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jaksoin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66" name="Straight Arrow Connector 65"/>
          <p:cNvCxnSpPr>
            <a:stCxn id="65" idx="0"/>
          </p:cNvCxnSpPr>
          <p:nvPr/>
        </p:nvCxnSpPr>
        <p:spPr>
          <a:xfrm flipH="1" flipV="1">
            <a:off x="6356733" y="5461000"/>
            <a:ext cx="2237709" cy="523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5535167" y="3855140"/>
            <a:ext cx="632142" cy="158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03508" y="3639696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Tim </a:t>
            </a:r>
            <a:r>
              <a:rPr lang="en-US" sz="800" strike="sngStrike" dirty="0" err="1" smtClean="0"/>
              <a:t>sawres</a:t>
            </a:r>
            <a:r>
              <a:rPr lang="en-US" sz="800" strike="sngStrike" dirty="0" smtClean="0"/>
              <a:t> tent city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5099894" y="3709517"/>
            <a:ext cx="262963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41.§SexAbust(</a:t>
            </a:r>
            <a:r>
              <a:rPr lang="en-US" sz="800" strike="sngStrike" dirty="0" err="1" smtClean="0"/>
              <a:t>appel.division.enrio.twins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ll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babskelbat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whoe</a:t>
            </a:r>
            <a:r>
              <a:rPr lang="en-US" sz="800" strike="sngStrike" dirty="0" smtClean="0"/>
              <a:t> team sex</a:t>
            </a:r>
            <a:endParaRPr lang="en-US" sz="800" strike="sngStrike" dirty="0"/>
          </a:p>
        </p:txBody>
      </p:sp>
      <p:cxnSp>
        <p:nvCxnSpPr>
          <p:cNvPr id="74" name="Straight Connector 73"/>
          <p:cNvCxnSpPr>
            <a:stCxn id="53" idx="3"/>
          </p:cNvCxnSpPr>
          <p:nvPr/>
        </p:nvCxnSpPr>
        <p:spPr>
          <a:xfrm flipH="1" flipV="1">
            <a:off x="6515100" y="2527300"/>
            <a:ext cx="1853900" cy="188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155700" y="2553851"/>
            <a:ext cx="1853642" cy="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418645" y="1187354"/>
            <a:ext cx="3177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MEIERS vs. </a:t>
            </a:r>
            <a:r>
              <a:rPr lang="en-US" strike="sngStrike" dirty="0" err="1" smtClean="0"/>
              <a:t>Fruniss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26508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2" y="1763397"/>
            <a:ext cx="2340864" cy="2340864"/>
          </a:xfrm>
          <a:prstGeom prst="rect">
            <a:avLst/>
          </a:prstGeom>
        </p:spPr>
      </p:pic>
      <p:sp>
        <p:nvSpPr>
          <p:cNvPr id="2" name="Snip Same Side Corner Rectangle 1"/>
          <p:cNvSpPr/>
          <p:nvPr/>
        </p:nvSpPr>
        <p:spPr>
          <a:xfrm>
            <a:off x="6863788" y="2342131"/>
            <a:ext cx="1921397" cy="1701479"/>
          </a:xfrm>
          <a:prstGeom prst="snip2Same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7153155" y="1763397"/>
            <a:ext cx="3426106" cy="578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530542" y="1983316"/>
            <a:ext cx="2095018" cy="358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8785185" y="3522749"/>
            <a:ext cx="2928395" cy="52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647008" y="2523658"/>
            <a:ext cx="416689" cy="509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535119" y="3013465"/>
            <a:ext cx="752355" cy="8912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944811" y="1763397"/>
            <a:ext cx="4046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Train </a:t>
            </a:r>
            <a:r>
              <a:rPr lang="en-US" dirty="0" err="1" smtClean="0"/>
              <a:t>Conduictpry</a:t>
            </a:r>
            <a:endParaRPr lang="en-US" dirty="0" smtClean="0"/>
          </a:p>
          <a:p>
            <a:r>
              <a:rPr lang="en-US" dirty="0" smtClean="0"/>
              <a:t>1990 Thomas-is-Dieter, </a:t>
            </a:r>
            <a:r>
              <a:rPr lang="en-US" dirty="0" err="1" smtClean="0"/>
              <a:t>Miamia</a:t>
            </a:r>
            <a:r>
              <a:rPr lang="en-US" dirty="0" smtClean="0"/>
              <a:t>-Frankfurt</a:t>
            </a:r>
          </a:p>
          <a:p>
            <a:r>
              <a:rPr lang="en-US" dirty="0" err="1" smtClean="0"/>
              <a:t>Thoams</a:t>
            </a:r>
            <a:r>
              <a:rPr lang="en-US" dirty="0" smtClean="0"/>
              <a:t> Dieter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552" y="1982954"/>
            <a:ext cx="2543175" cy="180022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074289" y="1620456"/>
            <a:ext cx="1736202" cy="2423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930515" y="1678329"/>
            <a:ext cx="1680559" cy="1008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589" y="4043611"/>
            <a:ext cx="1403327" cy="117674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908453" y="4043610"/>
            <a:ext cx="2258458" cy="153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53" y="3904715"/>
            <a:ext cx="721485" cy="55233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8051" y="5271194"/>
            <a:ext cx="1532607" cy="8678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578051" y="480907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353320" y="4993738"/>
            <a:ext cx="1638368" cy="9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227" y="5396053"/>
            <a:ext cx="1162050" cy="14859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622014" y="5220359"/>
            <a:ext cx="2963538" cy="1543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015116" y="1659788"/>
            <a:ext cx="3161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Touch(</a:t>
            </a:r>
            <a:r>
              <a:rPr lang="en-US" sz="800" strike="sngStrike" dirty="0" smtClean="0"/>
              <a:t>urban)</a:t>
            </a:r>
            <a:r>
              <a:rPr lang="en-US" sz="800" dirty="0" smtClean="0"/>
              <a:t>.Money(</a:t>
            </a:r>
            <a:r>
              <a:rPr lang="en-US" sz="800" dirty="0" err="1" smtClean="0"/>
              <a:t>greenstamps</a:t>
            </a:r>
            <a:r>
              <a:rPr lang="en-US" sz="800" dirty="0" smtClean="0"/>
              <a:t>).</a:t>
            </a:r>
            <a:r>
              <a:rPr lang="en-US" sz="800" dirty="0" err="1" smtClean="0"/>
              <a:t>accentuere.apple.damiler.ibm.roth</a:t>
            </a:r>
            <a:endParaRPr lang="en-US" sz="800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2821056" y="1763397"/>
            <a:ext cx="572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290631" y="4809072"/>
            <a:ext cx="66968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trike="sngStrike" dirty="0" smtClean="0"/>
              <a:t>Father has </a:t>
            </a:r>
            <a:r>
              <a:rPr lang="en-US" strike="sngStrike" dirty="0" err="1" smtClean="0"/>
              <a:t>apaprment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Miama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strike="sngStrike" dirty="0" err="1" smtClean="0"/>
              <a:t>Amercian</a:t>
            </a:r>
            <a:r>
              <a:rPr lang="en-US" strike="sngStrike" dirty="0" smtClean="0"/>
              <a:t> in Germany although Germany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1990- </a:t>
            </a:r>
            <a:r>
              <a:rPr lang="en-US" strike="sngStrike" dirty="0" smtClean="0"/>
              <a:t>Stolen </a:t>
            </a:r>
            <a:r>
              <a:rPr lang="en-US" strike="sngStrike" dirty="0" err="1" smtClean="0"/>
              <a:t>Polizei</a:t>
            </a:r>
            <a:r>
              <a:rPr lang="en-US" strike="sngStrike" dirty="0" smtClean="0"/>
              <a:t> Hat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IPX PREA </a:t>
            </a:r>
            <a:r>
              <a:rPr lang="en-US" dirty="0" err="1" smtClean="0"/>
              <a:t>retirme</a:t>
            </a:r>
            <a:r>
              <a:rPr lang="en-US" dirty="0" smtClean="0"/>
              <a:t> </a:t>
            </a:r>
            <a:r>
              <a:rPr lang="en-US" dirty="0" err="1" smtClean="0"/>
              <a:t>polzie</a:t>
            </a:r>
            <a:r>
              <a:rPr lang="en-US" dirty="0" smtClean="0"/>
              <a:t> hat basement 2016</a:t>
            </a:r>
          </a:p>
          <a:p>
            <a:pPr marL="285750" indent="-285750">
              <a:buFontTx/>
              <a:buChar char="-"/>
            </a:pPr>
            <a:r>
              <a:rPr lang="en-US" strike="sngStrike" dirty="0" smtClean="0"/>
              <a:t> 	</a:t>
            </a:r>
            <a:r>
              <a:rPr lang="en-US" strike="sngStrike" dirty="0" err="1" smtClean="0"/>
              <a:t>rotPozlie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marid</a:t>
            </a:r>
            <a:r>
              <a:rPr lang="en-US" strike="sngStrike" dirty="0" smtClean="0"/>
              <a:t> to </a:t>
            </a:r>
            <a:r>
              <a:rPr lang="en-US" strike="sngStrike" dirty="0" err="1" smtClean="0"/>
              <a:t>russian</a:t>
            </a:r>
            <a:r>
              <a:rPr lang="en-US" strike="sngStrike" dirty="0" smtClean="0"/>
              <a:t> women, </a:t>
            </a:r>
            <a:r>
              <a:rPr lang="en-US" strike="sngStrike" dirty="0" err="1" smtClean="0"/>
              <a:t>movine</a:t>
            </a:r>
            <a:r>
              <a:rPr lang="en-US" strike="sngStrike" dirty="0" smtClean="0"/>
              <a:t> selling </a:t>
            </a:r>
            <a:r>
              <a:rPr lang="en-US" strike="sngStrike" dirty="0" err="1" smtClean="0"/>
              <a:t>appmetnt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h/</a:t>
            </a:r>
            <a:r>
              <a:rPr lang="en-US" dirty="0" err="1" smtClean="0"/>
              <a:t>roth</a:t>
            </a:r>
            <a:r>
              <a:rPr lang="en-US" dirty="0" smtClean="0"/>
              <a:t>/</a:t>
            </a:r>
            <a:r>
              <a:rPr lang="en-US" dirty="0" err="1" smtClean="0"/>
              <a:t>jbos</a:t>
            </a:r>
            <a:r>
              <a:rPr lang="en-US" dirty="0" smtClean="0"/>
              <a:t>/jobs/</a:t>
            </a:r>
            <a:r>
              <a:rPr lang="en-US" dirty="0" err="1" smtClean="0"/>
              <a:t>meier</a:t>
            </a:r>
            <a:r>
              <a:rPr lang="en-US" dirty="0" smtClean="0"/>
              <a:t>/</a:t>
            </a:r>
            <a:r>
              <a:rPr lang="en-US" dirty="0" err="1" smtClean="0"/>
              <a:t>meier</a:t>
            </a:r>
            <a:r>
              <a:rPr lang="en-US" dirty="0" smtClean="0"/>
              <a:t>/</a:t>
            </a:r>
            <a:r>
              <a:rPr lang="en-US" dirty="0" err="1" smtClean="0"/>
              <a:t>meier</a:t>
            </a:r>
            <a:r>
              <a:rPr lang="en-US" dirty="0" smtClean="0"/>
              <a:t>/</a:t>
            </a:r>
            <a:r>
              <a:rPr lang="en-US" dirty="0" err="1" smtClean="0"/>
              <a:t>smeire</a:t>
            </a:r>
            <a:endParaRPr lang="en-US" dirty="0" smtClean="0"/>
          </a:p>
          <a:p>
            <a:pPr lvl="2"/>
            <a:r>
              <a:rPr lang="en-US" dirty="0" err="1" smtClean="0"/>
              <a:t>PREA.eval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802377" y="4037569"/>
            <a:ext cx="2989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Roth(pub) 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 ( </a:t>
            </a:r>
            <a:r>
              <a:rPr lang="en-US" sz="800" strike="sngStrike" dirty="0" err="1" smtClean="0"/>
              <a:t>wildboar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wildschein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PAUL, ELKE</a:t>
            </a:r>
            <a:r>
              <a:rPr lang="en-US" sz="800" strike="sngStrike" dirty="0" smtClean="0"/>
              <a:t>, </a:t>
            </a:r>
          </a:p>
          <a:p>
            <a:r>
              <a:rPr lang="en-US" sz="800" strike="sngStrike" dirty="0" smtClean="0"/>
              <a:t>drop in </a:t>
            </a:r>
            <a:r>
              <a:rPr lang="en-US" sz="800" strike="sngStrike" dirty="0" err="1" smtClean="0"/>
              <a:t>tomy</a:t>
            </a:r>
            <a:r>
              <a:rPr lang="en-US" sz="800" strike="sngStrike" dirty="0" smtClean="0"/>
              <a:t> IPX HOMCEI:YELLOW/BLUE(good year factory worker)</a:t>
            </a:r>
          </a:p>
          <a:p>
            <a:r>
              <a:rPr lang="en-US" sz="800" strike="sngStrike" dirty="0" err="1" smtClean="0"/>
              <a:t>Ghcoehi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sietz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tomy</a:t>
            </a:r>
            <a:r>
              <a:rPr lang="en-US" sz="800" strike="sngStrike" dirty="0" smtClean="0"/>
              <a:t> license plate K-AOT 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kaiotic</a:t>
            </a:r>
            <a:r>
              <a:rPr lang="en-US" sz="800" strike="sngStrike" dirty="0" smtClean="0"/>
              <a:t> person)</a:t>
            </a:r>
          </a:p>
          <a:p>
            <a:r>
              <a:rPr lang="en-US" sz="800" strike="sngStrike" dirty="0" smtClean="0"/>
              <a:t>No DL 2000 </a:t>
            </a:r>
            <a:r>
              <a:rPr lang="en-US" sz="800" strike="sngStrike" dirty="0" err="1" smtClean="0"/>
              <a:t>jr</a:t>
            </a:r>
            <a:r>
              <a:rPr lang="en-US" sz="800" strike="sngStrike" dirty="0" smtClean="0"/>
              <a:t> 6c DL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2911912" y="1533089"/>
            <a:ext cx="132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§Stalking.41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05080" y="4622344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or 2004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54782" y="4965166"/>
            <a:ext cx="164820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</a:t>
            </a:r>
          </a:p>
          <a:p>
            <a:r>
              <a:rPr lang="en-US" sz="800" strike="sngStrike" dirty="0" smtClean="0"/>
              <a:t>Valley View </a:t>
            </a:r>
            <a:r>
              <a:rPr lang="en-US" sz="800" strike="sngStrike" dirty="0" err="1" smtClean="0"/>
              <a:t>View</a:t>
            </a:r>
            <a:endParaRPr lang="en-US" sz="800" strike="sngStrike" dirty="0" smtClean="0"/>
          </a:p>
          <a:p>
            <a:r>
              <a:rPr lang="en-US" sz="800" strike="sngStrike" dirty="0" smtClean="0"/>
              <a:t>Deere in backyard</a:t>
            </a:r>
          </a:p>
          <a:p>
            <a:r>
              <a:rPr lang="en-US" sz="800" strike="sngStrike" dirty="0" err="1" smtClean="0"/>
              <a:t>Tomy</a:t>
            </a:r>
            <a:r>
              <a:rPr lang="en-US" sz="800" strike="sngStrike" dirty="0" smtClean="0"/>
              <a:t> and Roth(female)</a:t>
            </a:r>
            <a:r>
              <a:rPr lang="en-US" sz="800" strike="sngStrike" dirty="0" err="1" smtClean="0"/>
              <a:t>brunee</a:t>
            </a:r>
            <a:r>
              <a:rPr lang="en-US" sz="800" strike="sngStrike" dirty="0" smtClean="0"/>
              <a:t> 540</a:t>
            </a:r>
          </a:p>
          <a:p>
            <a:r>
              <a:rPr lang="en-US" sz="800" strike="sngStrike" dirty="0" smtClean="0"/>
              <a:t>Hair on back, she is </a:t>
            </a:r>
            <a:r>
              <a:rPr lang="en-US" sz="800" strike="sngStrike" dirty="0" err="1" smtClean="0"/>
              <a:t>avg</a:t>
            </a:r>
            <a:endParaRPr lang="en-US" sz="800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8287474" y="4329956"/>
            <a:ext cx="2704214" cy="124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829301" y="3831136"/>
            <a:ext cx="2704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</a:t>
            </a:r>
            <a:r>
              <a:rPr lang="en-US" dirty="0" err="1" smtClean="0"/>
              <a:t>asusemd</a:t>
            </a:r>
            <a:r>
              <a:rPr lang="en-US" dirty="0" smtClean="0"/>
              <a:t> </a:t>
            </a:r>
            <a:r>
              <a:rPr lang="en-US" dirty="0" err="1" smtClean="0"/>
              <a:t>Mannhate</a:t>
            </a:r>
            <a:endParaRPr lang="en-US" dirty="0" smtClean="0"/>
          </a:p>
          <a:p>
            <a:r>
              <a:rPr lang="en-US" dirty="0" smtClean="0"/>
              <a:t>2020 Police Hat</a:t>
            </a:r>
          </a:p>
          <a:p>
            <a:r>
              <a:rPr lang="en-US" dirty="0" smtClean="0"/>
              <a:t>On </a:t>
            </a:r>
            <a:r>
              <a:rPr lang="en-US" dirty="0" err="1" smtClean="0"/>
              <a:t>Trunck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4103783" y="1789110"/>
            <a:ext cx="2507291" cy="2842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952727" y="4522726"/>
            <a:ext cx="1049745" cy="937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4279083" y="1914564"/>
            <a:ext cx="2372315" cy="392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638329" y="170001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344244" y="636595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4257" y="1582844"/>
            <a:ext cx="31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CHECKPOINCHALRI(AIR BRIDGE)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8679" y="1372803"/>
            <a:ext cx="297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 VIRGINIA MAARY</a:t>
            </a:r>
            <a:endParaRPr lang="en-US" b="1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611074" y="2523658"/>
            <a:ext cx="2487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9564" y="2493926"/>
            <a:ext cx="774790" cy="95829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9353320" y="2526797"/>
            <a:ext cx="1611717" cy="995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479261" y="2605933"/>
            <a:ext cx="1048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41.susmbue:famley</a:t>
            </a:r>
          </a:p>
          <a:p>
            <a:r>
              <a:rPr lang="en-US" sz="800" dirty="0" err="1" smtClean="0"/>
              <a:t>nonPlceilLiffe</a:t>
            </a:r>
            <a:r>
              <a:rPr lang="en-US" sz="800" dirty="0" smtClean="0"/>
              <a:t>.§Theft</a:t>
            </a:r>
            <a:endParaRPr lang="en-US" sz="800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9179235" y="2548838"/>
            <a:ext cx="1611717" cy="995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331635" y="2701238"/>
            <a:ext cx="1611717" cy="995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556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2337" y="1396854"/>
            <a:ext cx="1990725" cy="2828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4795370"/>
            <a:ext cx="919162" cy="91916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302000" y="4109571"/>
            <a:ext cx="1447800" cy="622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92068" y="4465403"/>
            <a:ext cx="3207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</a:t>
            </a:r>
            <a:r>
              <a:rPr lang="en-US" strike="sngStrike" dirty="0" smtClean="0"/>
              <a:t>(Dc 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tnwy</a:t>
            </a:r>
            <a:r>
              <a:rPr lang="en-US" strike="sngStrike" dirty="0" smtClean="0"/>
              <a:t> hawk)</a:t>
            </a:r>
          </a:p>
          <a:p>
            <a:r>
              <a:rPr lang="en-US" strike="sngStrike" dirty="0" err="1" smtClean="0"/>
              <a:t>Lufhansa</a:t>
            </a:r>
            <a:endParaRPr lang="en-US" strike="sngStrike" dirty="0" smtClean="0"/>
          </a:p>
          <a:p>
            <a:r>
              <a:rPr lang="en-US" dirty="0" smtClean="0"/>
              <a:t>NAVY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saylor,ghohve</a:t>
            </a:r>
            <a:r>
              <a:rPr lang="en-US" strike="sngStrike" dirty="0" smtClean="0"/>
              <a:t>(mike 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186" y="1456214"/>
            <a:ext cx="3697512" cy="27695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08034" y="5584462"/>
            <a:ext cx="28487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1991, 1988,1989</a:t>
            </a:r>
          </a:p>
          <a:p>
            <a:r>
              <a:rPr lang="en-US" strike="sngStrike" dirty="0" smtClean="0"/>
              <a:t>I like you, as you are </a:t>
            </a:r>
            <a:r>
              <a:rPr lang="en-US" strike="sngStrike" dirty="0" err="1" smtClean="0"/>
              <a:t>german</a:t>
            </a:r>
            <a:endParaRPr lang="en-US" strike="sngStrike" dirty="0" smtClean="0"/>
          </a:p>
          <a:p>
            <a:r>
              <a:rPr lang="en-US" strike="sngStrike" dirty="0" err="1" smtClean="0"/>
              <a:t>Airpot</a:t>
            </a:r>
            <a:r>
              <a:rPr lang="en-US" strike="sngStrike" dirty="0" smtClean="0"/>
              <a:t>, pilot wings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037" y="5838266"/>
            <a:ext cx="854571" cy="66952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298700" y="5943600"/>
            <a:ext cx="1905000" cy="564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99332" y="4405172"/>
            <a:ext cx="660400" cy="849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1540781" y="4420721"/>
            <a:ext cx="660400" cy="849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7188" y="5368327"/>
            <a:ext cx="660400" cy="849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604281" y="5234448"/>
            <a:ext cx="660400" cy="849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002065" y="6443849"/>
            <a:ext cx="2264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avgstevardes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lisa.appledavison</a:t>
            </a:r>
            <a:r>
              <a:rPr lang="en-US" sz="800" strike="sngStrike" dirty="0" smtClean="0"/>
              <a:t>.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661" y="5069940"/>
            <a:ext cx="401120" cy="40112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434" y="1396853"/>
            <a:ext cx="2997622" cy="282892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375400" y="1612900"/>
            <a:ext cx="3199656" cy="240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231900" y="4845610"/>
            <a:ext cx="308881" cy="99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0617200" y="5065567"/>
            <a:ext cx="571500" cy="600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17200" y="5625531"/>
            <a:ext cx="571500" cy="600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617200" y="5065567"/>
            <a:ext cx="469900" cy="16888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0617200" y="4940300"/>
            <a:ext cx="330200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199934" y="4616862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want a flattop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1020993" y="4338785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impossible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46688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28700" y="3911600"/>
            <a:ext cx="3352800" cy="156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07061" y="3771535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92314" y="261444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4280" y="4145244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5443465" y="441786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5429019" y="538306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451003" y="4206768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6" y="3604966"/>
            <a:ext cx="318954" cy="31895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297341" y="436624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220127" y="381842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54700" y="4550184"/>
            <a:ext cx="602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NAVY.  </a:t>
            </a:r>
            <a:r>
              <a:rPr lang="en-US" strike="sngStrike" dirty="0" smtClean="0"/>
              <a:t>Walks in circle ( </a:t>
            </a:r>
            <a:r>
              <a:rPr lang="en-US" strike="sngStrike" dirty="0" err="1" smtClean="0"/>
              <a:t>behavioer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avgs</a:t>
            </a:r>
            <a:r>
              <a:rPr lang="en-US" strike="sngStrike" dirty="0" smtClean="0"/>
              <a:t>) 1Y </a:t>
            </a:r>
            <a:r>
              <a:rPr lang="en-US" strike="sngStrike" dirty="0" err="1" smtClean="0"/>
              <a:t>Frankstien</a:t>
            </a:r>
            <a:r>
              <a:rPr lang="en-US" strike="sngStrike" dirty="0" smtClean="0"/>
              <a:t> </a:t>
            </a:r>
            <a:r>
              <a:rPr lang="en-US" dirty="0" smtClean="0"/>
              <a:t>Germany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5500">
            <a:off x="1783730" y="3345145"/>
            <a:ext cx="318954" cy="31895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46" y="1408926"/>
            <a:ext cx="1952625" cy="2333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28100" y="5219700"/>
            <a:ext cx="2909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</a:t>
            </a:r>
            <a:r>
              <a:rPr lang="en-US" strike="sngStrike" dirty="0" err="1" smtClean="0"/>
              <a:t>wakk</a:t>
            </a:r>
            <a:r>
              <a:rPr lang="en-US" strike="sngStrike" dirty="0" smtClean="0"/>
              <a:t> 1 year in circle</a:t>
            </a:r>
          </a:p>
          <a:p>
            <a:r>
              <a:rPr lang="en-US" strike="sngStrike" dirty="0" smtClean="0"/>
              <a:t>With Nay while you are here.</a:t>
            </a:r>
          </a:p>
          <a:p>
            <a:r>
              <a:rPr lang="en-US" strike="sngStrike" dirty="0" smtClean="0"/>
              <a:t>The average behave patterns</a:t>
            </a:r>
          </a:p>
          <a:p>
            <a:r>
              <a:rPr lang="en-US" strike="sngStrike" dirty="0" smtClean="0"/>
              <a:t>And </a:t>
            </a:r>
            <a:r>
              <a:rPr lang="en-US" strike="sngStrike" dirty="0" err="1" smtClean="0"/>
              <a:t>storge</a:t>
            </a:r>
            <a:r>
              <a:rPr lang="en-US" strike="sngStrike" dirty="0" smtClean="0"/>
              <a:t> in brain for later.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7442200" y="1892300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X/y Date 1986  0.0001  (</a:t>
            </a:r>
            <a:r>
              <a:rPr lang="en-US" dirty="0" err="1" smtClean="0"/>
              <a:t>library:date</a:t>
            </a:r>
            <a:r>
              <a:rPr lang="en-US" dirty="0" smtClean="0"/>
              <a:t>, </a:t>
            </a:r>
            <a:r>
              <a:rPr lang="en-US" dirty="0" err="1" smtClean="0"/>
              <a:t>kimberly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0.0000.1 </a:t>
            </a:r>
            <a:r>
              <a:rPr lang="en-US" strike="sngStrike" dirty="0" err="1" smtClean="0"/>
              <a:t>dateing</a:t>
            </a:r>
            <a:r>
              <a:rPr lang="en-US" strike="sngStrike" dirty="0" smtClean="0"/>
              <a:t> game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7839261" y="2730500"/>
            <a:ext cx="4562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NAVY: </a:t>
            </a:r>
            <a:r>
              <a:rPr lang="en-US" dirty="0" err="1" smtClean="0"/>
              <a:t>Sceen</a:t>
            </a:r>
            <a:r>
              <a:rPr lang="en-US" dirty="0" smtClean="0"/>
              <a:t> 1 , </a:t>
            </a:r>
            <a:r>
              <a:rPr lang="en-US" dirty="0" err="1" smtClean="0"/>
              <a:t>Sceen</a:t>
            </a:r>
            <a:r>
              <a:rPr lang="en-US" dirty="0" smtClean="0"/>
              <a:t> 2, </a:t>
            </a:r>
            <a:r>
              <a:rPr lang="en-US" dirty="0" err="1" smtClean="0"/>
              <a:t>Sceen</a:t>
            </a:r>
            <a:r>
              <a:rPr lang="en-US" dirty="0" smtClean="0"/>
              <a:t> 3</a:t>
            </a:r>
          </a:p>
          <a:p>
            <a:r>
              <a:rPr lang="en-US" strike="sngStrike" dirty="0" smtClean="0"/>
              <a:t>Copy</a:t>
            </a:r>
          </a:p>
          <a:p>
            <a:r>
              <a:rPr lang="en-US" strike="sngStrike" dirty="0" err="1" smtClean="0"/>
              <a:t>Vhs</a:t>
            </a:r>
            <a:r>
              <a:rPr lang="en-US" strike="sngStrike" dirty="0" smtClean="0"/>
              <a:t> View HOMCP:LLUX:VHS view NAVY:BLOND</a:t>
            </a:r>
          </a:p>
          <a:p>
            <a:r>
              <a:rPr lang="en-US" strike="sngStrike" dirty="0" smtClean="0"/>
              <a:t>Avg. Church Thomas MATTS mother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554700" y="3675741"/>
            <a:ext cx="1640100" cy="361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382889" y="3604966"/>
            <a:ext cx="733848" cy="344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215" y="2796965"/>
            <a:ext cx="812362" cy="3630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133" y="2589371"/>
            <a:ext cx="958554" cy="44248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486900" y="2082800"/>
            <a:ext cx="3098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277100" y="1892300"/>
            <a:ext cx="10541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92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28700" y="3911600"/>
            <a:ext cx="3352800" cy="156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07061" y="3771535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292314" y="261444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4280" y="4145244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5443465" y="441786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5429019" y="538306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451003" y="4206768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6" y="3604966"/>
            <a:ext cx="318954" cy="318954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297341" y="436624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220127" y="3818428"/>
            <a:ext cx="1878353" cy="5639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554700" y="4550184"/>
            <a:ext cx="6026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NAVY.  </a:t>
            </a:r>
            <a:r>
              <a:rPr lang="en-US" strike="sngStrike" dirty="0" smtClean="0"/>
              <a:t>Walks in circle ( </a:t>
            </a:r>
            <a:r>
              <a:rPr lang="en-US" strike="sngStrike" dirty="0" err="1" smtClean="0"/>
              <a:t>behavioer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avgs</a:t>
            </a:r>
            <a:r>
              <a:rPr lang="en-US" strike="sngStrike" dirty="0" smtClean="0"/>
              <a:t>) 1Y </a:t>
            </a:r>
            <a:r>
              <a:rPr lang="en-US" strike="sngStrike" dirty="0" err="1" smtClean="0"/>
              <a:t>Frankstien</a:t>
            </a:r>
            <a:r>
              <a:rPr lang="en-US" strike="sngStrike" dirty="0" smtClean="0"/>
              <a:t> </a:t>
            </a:r>
            <a:r>
              <a:rPr lang="en-US" dirty="0" smtClean="0"/>
              <a:t>Germany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25500">
            <a:off x="1783730" y="3345145"/>
            <a:ext cx="318954" cy="31895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946" y="1408926"/>
            <a:ext cx="1952625" cy="23336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928100" y="5219700"/>
            <a:ext cx="29095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</a:t>
            </a:r>
            <a:r>
              <a:rPr lang="en-US" strike="sngStrike" dirty="0" err="1" smtClean="0"/>
              <a:t>wakk</a:t>
            </a:r>
            <a:r>
              <a:rPr lang="en-US" strike="sngStrike" dirty="0" smtClean="0"/>
              <a:t> 1 year in circle</a:t>
            </a:r>
          </a:p>
          <a:p>
            <a:r>
              <a:rPr lang="en-US" strike="sngStrike" dirty="0" smtClean="0"/>
              <a:t>With Nay while you are here.</a:t>
            </a:r>
          </a:p>
          <a:p>
            <a:r>
              <a:rPr lang="en-US" strike="sngStrike" dirty="0" smtClean="0"/>
              <a:t>The average behave patterns</a:t>
            </a:r>
          </a:p>
          <a:p>
            <a:r>
              <a:rPr lang="en-US" strike="sngStrike" dirty="0" smtClean="0"/>
              <a:t>And </a:t>
            </a:r>
            <a:r>
              <a:rPr lang="en-US" strike="sngStrike" dirty="0" err="1" smtClean="0"/>
              <a:t>storge</a:t>
            </a:r>
            <a:r>
              <a:rPr lang="en-US" strike="sngStrike" dirty="0" smtClean="0"/>
              <a:t> in brain for later.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7442200" y="1892300"/>
            <a:ext cx="4919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X/y Date 1986  0.0001  (</a:t>
            </a:r>
            <a:r>
              <a:rPr lang="en-US" dirty="0" err="1" smtClean="0"/>
              <a:t>library:date</a:t>
            </a:r>
            <a:r>
              <a:rPr lang="en-US" dirty="0" smtClean="0"/>
              <a:t>, </a:t>
            </a:r>
            <a:r>
              <a:rPr lang="en-US" dirty="0" err="1" smtClean="0"/>
              <a:t>kimberly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0.0000.1 </a:t>
            </a:r>
            <a:r>
              <a:rPr lang="en-US" strike="sngStrike" dirty="0" err="1" smtClean="0"/>
              <a:t>dateing</a:t>
            </a:r>
            <a:r>
              <a:rPr lang="en-US" strike="sngStrike" dirty="0" smtClean="0"/>
              <a:t> game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7839261" y="2730500"/>
            <a:ext cx="4562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NAVY: </a:t>
            </a:r>
            <a:r>
              <a:rPr lang="en-US" dirty="0" err="1" smtClean="0"/>
              <a:t>Sceen</a:t>
            </a:r>
            <a:r>
              <a:rPr lang="en-US" dirty="0" smtClean="0"/>
              <a:t> 1 , </a:t>
            </a:r>
            <a:r>
              <a:rPr lang="en-US" dirty="0" err="1" smtClean="0"/>
              <a:t>Sceen</a:t>
            </a:r>
            <a:r>
              <a:rPr lang="en-US" dirty="0" smtClean="0"/>
              <a:t> 2, </a:t>
            </a:r>
            <a:r>
              <a:rPr lang="en-US" dirty="0" err="1" smtClean="0"/>
              <a:t>Sceen</a:t>
            </a:r>
            <a:r>
              <a:rPr lang="en-US" dirty="0" smtClean="0"/>
              <a:t> 3</a:t>
            </a:r>
          </a:p>
          <a:p>
            <a:r>
              <a:rPr lang="en-US" strike="sngStrike" dirty="0" smtClean="0"/>
              <a:t>Copy</a:t>
            </a:r>
          </a:p>
          <a:p>
            <a:r>
              <a:rPr lang="en-US" strike="sngStrike" dirty="0" err="1" smtClean="0"/>
              <a:t>Vhs</a:t>
            </a:r>
            <a:r>
              <a:rPr lang="en-US" strike="sngStrike" dirty="0" smtClean="0"/>
              <a:t> View HOMCP:LLUX:VHS view NAVY:BLOND</a:t>
            </a:r>
          </a:p>
          <a:p>
            <a:r>
              <a:rPr lang="en-US" strike="sngStrike" dirty="0" smtClean="0"/>
              <a:t>Avg. Church Thomas MATTS mother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554700" y="3675741"/>
            <a:ext cx="1640100" cy="361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0382889" y="3604966"/>
            <a:ext cx="733848" cy="344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215" y="2796965"/>
            <a:ext cx="812362" cy="3630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2133" y="2589371"/>
            <a:ext cx="958554" cy="44248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486900" y="2082800"/>
            <a:ext cx="3098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277100" y="1892300"/>
            <a:ext cx="10541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627556" y="1257139"/>
            <a:ext cx="1850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Ther</a:t>
            </a:r>
            <a:r>
              <a:rPr lang="en-US" dirty="0" smtClean="0"/>
              <a:t> is </a:t>
            </a:r>
            <a:r>
              <a:rPr lang="en-US" dirty="0" err="1" smtClean="0"/>
              <a:t>acompnty</a:t>
            </a:r>
            <a:r>
              <a:rPr lang="en-US" dirty="0" smtClean="0"/>
              <a:t> </a:t>
            </a:r>
          </a:p>
          <a:p>
            <a:r>
              <a:rPr lang="en-US" dirty="0" smtClean="0"/>
              <a:t>POLZIE interrupts</a:t>
            </a:r>
          </a:p>
          <a:p>
            <a:r>
              <a:rPr lang="en-US" dirty="0" smtClean="0"/>
              <a:t>Customer Screws 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doucmetns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55" y="2602881"/>
            <a:ext cx="1526345" cy="101571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159303" y="1257139"/>
            <a:ext cx="2120597" cy="600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4" idx="3"/>
          </p:cNvCxnSpPr>
          <p:nvPr/>
        </p:nvCxnSpPr>
        <p:spPr>
          <a:xfrm flipV="1">
            <a:off x="2374380" y="1857304"/>
            <a:ext cx="2104132" cy="218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236517" y="2257625"/>
            <a:ext cx="2144983" cy="8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28477" y="1475311"/>
            <a:ext cx="1699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41.FEDERAL</a:t>
            </a:r>
          </a:p>
          <a:p>
            <a:r>
              <a:rPr lang="en-US" dirty="0" err="1" smtClean="0"/>
              <a:t>Custome</a:t>
            </a:r>
            <a:r>
              <a:rPr lang="en-US" dirty="0" smtClean="0"/>
              <a:t> </a:t>
            </a:r>
            <a:r>
              <a:rPr lang="en-US" dirty="0" err="1" smtClean="0"/>
              <a:t>sceww</a:t>
            </a:r>
            <a:endParaRPr lang="en-US" dirty="0" smtClean="0"/>
          </a:p>
          <a:p>
            <a:r>
              <a:rPr lang="en-US" b="1" dirty="0" smtClean="0"/>
              <a:t>BUNDESZOLL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297341" y="1936976"/>
            <a:ext cx="1557814" cy="138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67" y="1260685"/>
            <a:ext cx="2466975" cy="18478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542068" y="4017092"/>
            <a:ext cx="20923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They have that </a:t>
            </a:r>
            <a:r>
              <a:rPr lang="en-US" dirty="0" err="1" smtClean="0"/>
              <a:t>alrea</a:t>
            </a:r>
            <a:endParaRPr lang="en-US" dirty="0" smtClean="0"/>
          </a:p>
          <a:p>
            <a:r>
              <a:rPr lang="en-US" dirty="0" smtClean="0"/>
              <a:t>MATHE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strike="sngStrike" dirty="0" smtClean="0">
                <a:sym typeface="Wingdings" panose="05000000000000000000" pitchFamily="2" charset="2"/>
              </a:rPr>
              <a:t>boner</a:t>
            </a:r>
            <a:r>
              <a:rPr lang="en-US" dirty="0" smtClean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978005" y="2019655"/>
            <a:ext cx="2672136" cy="2512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955049" y="2311952"/>
            <a:ext cx="4176429" cy="323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59516" y="5569241"/>
            <a:ext cx="175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Lisa.nonPoiceCfg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6" name="Cube 35"/>
          <p:cNvSpPr/>
          <p:nvPr/>
        </p:nvSpPr>
        <p:spPr>
          <a:xfrm>
            <a:off x="4401707" y="5992115"/>
            <a:ext cx="843393" cy="77874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22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87" y="4710157"/>
            <a:ext cx="3781425" cy="12096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86" y="2968136"/>
            <a:ext cx="3781425" cy="12096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37" y="2032437"/>
            <a:ext cx="854571" cy="66952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385970"/>
            <a:ext cx="3028950" cy="151447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425575" y="2048353"/>
            <a:ext cx="4477125" cy="41492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4140200" y="1625600"/>
            <a:ext cx="4138611" cy="4356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3069825"/>
            <a:ext cx="3086624" cy="2311989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9168680" y="3328032"/>
            <a:ext cx="660400" cy="849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9126536" y="4291187"/>
            <a:ext cx="660400" cy="849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009" y="3992800"/>
            <a:ext cx="401120" cy="40112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0001248" y="3768470"/>
            <a:ext cx="308881" cy="99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65536" y="1336825"/>
            <a:ext cx="348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000.nonPoliceCfg.FBI.KIDNAPPING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5515927" y="1688738"/>
            <a:ext cx="1560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Lufthans</a:t>
            </a:r>
            <a:r>
              <a:rPr lang="en-US" sz="800" strike="sngStrike" dirty="0" smtClean="0"/>
              <a:t>-Davidson Child Services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386" y="6126468"/>
            <a:ext cx="1535115" cy="674611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058022" y="2411282"/>
            <a:ext cx="4138611" cy="4356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760036" y="1606148"/>
            <a:ext cx="587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- $2,000 1991 DAD NIXSOIN </a:t>
            </a:r>
            <a:r>
              <a:rPr lang="en-US" b="1" dirty="0" err="1" smtClean="0"/>
              <a:t>nonPolciAusshitz</a:t>
            </a:r>
            <a:r>
              <a:rPr lang="en-US" b="1" dirty="0" smtClean="0"/>
              <a:t>(</a:t>
            </a:r>
            <a:r>
              <a:rPr lang="en-US" sz="800" b="1" strike="sngStrike" dirty="0" err="1" smtClean="0"/>
              <a:t>siment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biomante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nixdor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gould</a:t>
            </a:r>
            <a:r>
              <a:rPr lang="en-US" sz="800" b="1" strike="sngStrike" dirty="0" smtClean="0"/>
              <a:t>)</a:t>
            </a:r>
            <a:endParaRPr lang="en-US" sz="800" b="1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108752" y="1371767"/>
            <a:ext cx="685887" cy="98310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979373" y="1866205"/>
            <a:ext cx="24465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Roth.Ibm.damiler.applel</a:t>
            </a:r>
            <a:r>
              <a:rPr lang="en-US" sz="800" dirty="0" smtClean="0"/>
              <a:t>*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Runngin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man, hunger games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2" name="Straight Connector 41"/>
          <p:cNvCxnSpPr>
            <a:stCxn id="40" idx="1"/>
          </p:cNvCxnSpPr>
          <p:nvPr/>
        </p:nvCxnSpPr>
        <p:spPr>
          <a:xfrm>
            <a:off x="3979373" y="1973927"/>
            <a:ext cx="1078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1331" y="5574854"/>
            <a:ext cx="1076325" cy="12096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633" y="5922569"/>
            <a:ext cx="732092" cy="732092"/>
          </a:xfrm>
          <a:prstGeom prst="rect">
            <a:avLst/>
          </a:prstGeom>
        </p:spPr>
      </p:pic>
      <p:cxnSp>
        <p:nvCxnSpPr>
          <p:cNvPr id="48" name="Straight Connector 47"/>
          <p:cNvCxnSpPr>
            <a:endCxn id="43" idx="1"/>
          </p:cNvCxnSpPr>
          <p:nvPr/>
        </p:nvCxnSpPr>
        <p:spPr>
          <a:xfrm flipH="1" flipV="1">
            <a:off x="6841331" y="6179692"/>
            <a:ext cx="2061369" cy="5882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658975" y="5338361"/>
            <a:ext cx="3281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WWI.NAME CHANGE(</a:t>
            </a:r>
            <a:r>
              <a:rPr lang="en-US" strike="sngStrike" dirty="0" smtClean="0"/>
              <a:t>free/pizza; </a:t>
            </a:r>
          </a:p>
          <a:p>
            <a:r>
              <a:rPr lang="en-US" dirty="0" smtClean="0"/>
              <a:t>EMMA MEIERS)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6279" y="5919832"/>
            <a:ext cx="639595" cy="514136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10706100" y="5919832"/>
            <a:ext cx="1234094" cy="938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0686009" y="5982298"/>
            <a:ext cx="1137691" cy="144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10838409" y="6134698"/>
            <a:ext cx="1137691" cy="144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0990809" y="6287098"/>
            <a:ext cx="1137691" cy="144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3338758" y="1469048"/>
            <a:ext cx="4138611" cy="4356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3979373" y="2531808"/>
            <a:ext cx="4138611" cy="4356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4292600" y="1778000"/>
            <a:ext cx="4138611" cy="4356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32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1385970"/>
            <a:ext cx="3028950" cy="1514475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5" y="3069825"/>
            <a:ext cx="3086624" cy="23119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27" y="4343400"/>
            <a:ext cx="893898" cy="1193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081" y="3866409"/>
            <a:ext cx="953981" cy="9539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04921" y="3515930"/>
            <a:ext cx="1384300" cy="1206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605462" y="3866409"/>
            <a:ext cx="1384300" cy="1206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338" y="5536800"/>
            <a:ext cx="1680029" cy="9408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587840" y="488758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465202" y="5256912"/>
            <a:ext cx="1384300" cy="1206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537" y="1848685"/>
            <a:ext cx="952500" cy="1428750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727931" y="1890307"/>
            <a:ext cx="1384300" cy="1206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976" y="2360565"/>
            <a:ext cx="817924" cy="121799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9587840" y="2347657"/>
            <a:ext cx="1384300" cy="1206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811976" y="2032000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Soft porno 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 </a:t>
            </a:r>
            <a:r>
              <a:rPr lang="en-US" dirty="0" smtClean="0"/>
              <a:t>Heidi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421356" y="1800113"/>
            <a:ext cx="1042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Tuti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frutii</a:t>
            </a:r>
            <a:endParaRPr lang="en-US" strike="sngStrike" dirty="0"/>
          </a:p>
        </p:txBody>
      </p:sp>
      <p:cxnSp>
        <p:nvCxnSpPr>
          <p:cNvPr id="18" name="Straight Connector 17"/>
          <p:cNvCxnSpPr>
            <a:stCxn id="15" idx="3"/>
          </p:cNvCxnSpPr>
          <p:nvPr/>
        </p:nvCxnSpPr>
        <p:spPr>
          <a:xfrm>
            <a:off x="10463757" y="1984779"/>
            <a:ext cx="508383" cy="416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1462376" y="1847489"/>
            <a:ext cx="83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tootsie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8966200" y="1549400"/>
            <a:ext cx="125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051510" y="1375100"/>
            <a:ext cx="335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r>
              <a:rPr lang="en-US" strike="sngStrike" dirty="0" smtClean="0"/>
              <a:t>January ne </a:t>
            </a:r>
            <a:r>
              <a:rPr lang="en-US" strike="sngStrike" dirty="0" err="1" smtClean="0"/>
              <a:t>aup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ati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ameria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9631922" y="1329303"/>
            <a:ext cx="159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 February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54798" y="2144702"/>
            <a:ext cx="367600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Living </a:t>
            </a:r>
            <a:r>
              <a:rPr lang="en-US" strike="sngStrike" dirty="0" err="1" smtClean="0"/>
              <a:t>sperated</a:t>
            </a:r>
            <a:r>
              <a:rPr lang="en-US" strike="sngStrike" dirty="0" smtClean="0"/>
              <a:t>?</a:t>
            </a:r>
          </a:p>
          <a:p>
            <a:r>
              <a:rPr lang="en-US" dirty="0" err="1" smtClean="0"/>
              <a:t>Febary</a:t>
            </a:r>
            <a:r>
              <a:rPr lang="en-US" dirty="0" smtClean="0"/>
              <a:t> 26</a:t>
            </a:r>
            <a:r>
              <a:rPr lang="en-US" baseline="30000" dirty="0" smtClean="0"/>
              <a:t>th</a:t>
            </a:r>
            <a:r>
              <a:rPr lang="en-US" dirty="0" smtClean="0"/>
              <a:t>, 1991</a:t>
            </a:r>
          </a:p>
          <a:p>
            <a:r>
              <a:rPr lang="en-US" strike="sngStrike" dirty="0" smtClean="0"/>
              <a:t>Denise </a:t>
            </a:r>
            <a:r>
              <a:rPr lang="en-US" strike="sngStrike" dirty="0" err="1" smtClean="0"/>
              <a:t>Birtthy</a:t>
            </a:r>
            <a:endParaRPr lang="en-US" strike="sngStrike" dirty="0" smtClean="0"/>
          </a:p>
          <a:p>
            <a:r>
              <a:rPr lang="en-US" dirty="0" smtClean="0"/>
              <a:t>Steve </a:t>
            </a:r>
            <a:r>
              <a:rPr lang="en-US" dirty="0" err="1" smtClean="0"/>
              <a:t>Meirers</a:t>
            </a:r>
            <a:endParaRPr lang="en-US" dirty="0" smtClean="0"/>
          </a:p>
          <a:p>
            <a:r>
              <a:rPr lang="en-US" sz="800" dirty="0" err="1" smtClean="0"/>
              <a:t>Heustsammer</a:t>
            </a:r>
            <a:r>
              <a:rPr lang="en-US" sz="800" dirty="0" smtClean="0"/>
              <a:t> </a:t>
            </a:r>
            <a:r>
              <a:rPr lang="en-US" sz="800" dirty="0" err="1" smtClean="0"/>
              <a:t>alle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(school, shoes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(pump),cell puma)</a:t>
            </a:r>
            <a:r>
              <a:rPr lang="en-US" sz="800" strike="sngStrike" dirty="0" err="1" smtClean="0"/>
              <a:t>twinners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sirt,coderau</a:t>
            </a:r>
            <a:r>
              <a:rPr lang="en-US" sz="800" strike="sngStrike" dirty="0" smtClean="0"/>
              <a:t> pants)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hight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siere</a:t>
            </a:r>
            <a:r>
              <a:rPr lang="en-US" sz="800" strike="sngStrike" dirty="0" smtClean="0"/>
              <a:t> apple </a:t>
            </a:r>
            <a:r>
              <a:rPr lang="en-US" sz="800" strike="sngStrike" dirty="0" err="1" smtClean="0"/>
              <a:t>dazzy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dukcs</a:t>
            </a:r>
            <a:endParaRPr lang="en-US" sz="800" strike="sngStrike" dirty="0" smtClean="0"/>
          </a:p>
          <a:p>
            <a:r>
              <a:rPr lang="en-US" sz="2000" strike="sngStrike" dirty="0" err="1" smtClean="0"/>
              <a:t>Elke</a:t>
            </a:r>
            <a:r>
              <a:rPr lang="en-US" sz="2000" strike="sngStrike" dirty="0" smtClean="0"/>
              <a:t> Fisher</a:t>
            </a:r>
          </a:p>
          <a:p>
            <a:r>
              <a:rPr lang="en-US" sz="2000" strike="sngStrike" dirty="0" smtClean="0"/>
              <a:t>Otto-Hann-</a:t>
            </a:r>
            <a:r>
              <a:rPr lang="en-US" sz="2000" strike="sngStrike" dirty="0" err="1" smtClean="0"/>
              <a:t>Strasse</a:t>
            </a:r>
            <a:r>
              <a:rPr lang="en-US" sz="2000" strike="sngStrike" dirty="0" smtClean="0"/>
              <a:t> 3</a:t>
            </a:r>
          </a:p>
          <a:p>
            <a:r>
              <a:rPr lang="en-US" sz="2000" strike="sngStrike" dirty="0" err="1" smtClean="0"/>
              <a:t>Heusentamm</a:t>
            </a:r>
            <a:endParaRPr lang="en-US" sz="20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4465638" y="1212984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 </a:t>
            </a:r>
            <a:r>
              <a:rPr lang="en-US" sz="800" strike="sngStrike" dirty="0" smtClean="0"/>
              <a:t>playboy,0.1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bushes </a:t>
            </a:r>
            <a:r>
              <a:rPr lang="en-US" sz="800" strike="sngStrike" dirty="0" err="1" smtClean="0"/>
              <a:t>scnet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conven</a:t>
            </a:r>
            <a:r>
              <a:rPr lang="en-US" sz="800" strike="sngStrike" dirty="0" smtClean="0"/>
              <a:t> store </a:t>
            </a:r>
            <a:r>
              <a:rPr lang="en-US" sz="800" strike="sngStrike" dirty="0" err="1" smtClean="0"/>
              <a:t>scnet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braizlen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brea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afiran</a:t>
            </a:r>
            <a:r>
              <a:rPr lang="en-US" sz="800" strike="sngStrike" dirty="0" smtClean="0"/>
              <a:t> breast)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8465451" y="1212984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HAMITION.000.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374810" y="1696176"/>
            <a:ext cx="394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ghoeh</a:t>
            </a:r>
            <a:r>
              <a:rPr lang="en-US" dirty="0" smtClean="0"/>
              <a:t>(</a:t>
            </a:r>
            <a:r>
              <a:rPr lang="en-US" strike="sngStrike" dirty="0" err="1" smtClean="0"/>
              <a:t>dell.cliet.ushe.tuti.fritti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5418806" y="1425524"/>
            <a:ext cx="4083517" cy="35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5605462" y="1792737"/>
            <a:ext cx="3965360" cy="140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675407" y="2624720"/>
            <a:ext cx="4593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Commer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moam</a:t>
            </a:r>
            <a:endParaRPr lang="en-US" strike="sngStrike" dirty="0" smtClean="0"/>
          </a:p>
          <a:p>
            <a:r>
              <a:rPr lang="en-US" dirty="0" smtClean="0"/>
              <a:t>HOMCPIDE:LUX:KYRASTA:HOME: </a:t>
            </a:r>
            <a:r>
              <a:rPr lang="en-US" dirty="0" err="1" smtClean="0"/>
              <a:t>mow-mow;swimmen</a:t>
            </a:r>
            <a:r>
              <a:rPr lang="en-US" dirty="0" smtClean="0"/>
              <a:t> </a:t>
            </a:r>
            <a:r>
              <a:rPr lang="en-US" dirty="0" err="1" smtClean="0"/>
              <a:t>cards,schautz</a:t>
            </a:r>
            <a:r>
              <a:rPr lang="en-US" dirty="0" smtClean="0"/>
              <a:t> 0.1 ELKE.HOMC:CHANLOR </a:t>
            </a:r>
            <a:r>
              <a:rPr lang="en-US" strike="sngStrike" dirty="0" smtClean="0"/>
              <a:t>(shut up, horse or and/or dog)</a:t>
            </a:r>
            <a:endParaRPr lang="en-US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9245075" y="2117461"/>
            <a:ext cx="1384825" cy="582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endCxn id="10" idx="0"/>
          </p:cNvCxnSpPr>
          <p:nvPr/>
        </p:nvCxnSpPr>
        <p:spPr>
          <a:xfrm flipV="1">
            <a:off x="4465638" y="1848685"/>
            <a:ext cx="2851149" cy="14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4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600" y="3911600"/>
            <a:ext cx="4279900" cy="183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07061" y="3771535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07" y="2574960"/>
            <a:ext cx="487186" cy="5822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7412" y="1496478"/>
            <a:ext cx="3035254" cy="1369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Play boy</a:t>
            </a:r>
          </a:p>
          <a:p>
            <a:r>
              <a:rPr lang="en-US" strike="sngStrike" dirty="0" smtClean="0"/>
              <a:t>Sport </a:t>
            </a:r>
            <a:r>
              <a:rPr lang="en-US" strike="sngStrike" dirty="0" err="1" smtClean="0"/>
              <a:t>Illstrated</a:t>
            </a:r>
            <a:r>
              <a:rPr lang="en-US" strike="sngStrike" dirty="0" smtClean="0"/>
              <a:t> </a:t>
            </a:r>
            <a:r>
              <a:rPr lang="en-US" dirty="0" err="1" smtClean="0"/>
              <a:t>nonPoicieRT</a:t>
            </a:r>
            <a:r>
              <a:rPr lang="en-US" dirty="0" smtClean="0"/>
              <a:t> 1s</a:t>
            </a:r>
          </a:p>
          <a:p>
            <a:r>
              <a:rPr lang="en-US" strike="sngStrike" dirty="0" smtClean="0"/>
              <a:t>Walking in circle </a:t>
            </a:r>
            <a:r>
              <a:rPr lang="en-US" dirty="0" smtClean="0"/>
              <a:t>NAVY</a:t>
            </a:r>
          </a:p>
          <a:p>
            <a:r>
              <a:rPr lang="en-US" dirty="0" smtClean="0"/>
              <a:t>HAMITON </a:t>
            </a:r>
            <a:r>
              <a:rPr lang="en-US" strike="sngStrike" dirty="0" smtClean="0"/>
              <a:t>and </a:t>
            </a:r>
            <a:r>
              <a:rPr lang="en-US" strike="sngStrike" dirty="0" err="1" smtClean="0"/>
              <a:t>Sprot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Islltraed</a:t>
            </a:r>
            <a:endParaRPr lang="en-US" strike="sngStrike" dirty="0" smtClean="0"/>
          </a:p>
          <a:p>
            <a:r>
              <a:rPr lang="en-US" sz="800" strike="sngStrike" dirty="0" smtClean="0"/>
              <a:t>0.0001 Shit happened, </a:t>
            </a:r>
            <a:r>
              <a:rPr lang="en-US" strike="sngStrike" dirty="0" smtClean="0"/>
              <a:t>things </a:t>
            </a:r>
            <a:r>
              <a:rPr lang="en-US" strike="sngStrike" dirty="0" err="1" smtClean="0"/>
              <a:t>happend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5219700" y="1496478"/>
            <a:ext cx="6108700" cy="684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4381500" y="3771535"/>
            <a:ext cx="7188200" cy="2222865"/>
          </a:xfrm>
          <a:prstGeom prst="cube">
            <a:avLst>
              <a:gd name="adj" fmla="val 37684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>
            <a:off x="7476225" y="2338000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737187" y="272833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81685" y="3321444"/>
            <a:ext cx="1298761" cy="11061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531065" y="4390158"/>
            <a:ext cx="419100" cy="5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 flipV="1">
            <a:off x="3294994" y="4427620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74" y="3496113"/>
            <a:ext cx="804405" cy="8008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24" y="3770882"/>
            <a:ext cx="498475" cy="69786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4381500" y="3650805"/>
            <a:ext cx="1355687" cy="1041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632756" y="3573651"/>
            <a:ext cx="1355687" cy="1041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6789" y="132329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1987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9534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600" y="3911600"/>
            <a:ext cx="4279900" cy="183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07061" y="3771535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219700" y="1496478"/>
            <a:ext cx="6108700" cy="684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>
            <a:off x="5578361" y="3729478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737187" y="272833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227372" y="5832124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6789" y="132329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1987</a:t>
            </a:r>
            <a:endParaRPr lang="en-US" sz="2400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960950" y="4835961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69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ube 15"/>
          <p:cNvSpPr/>
          <p:nvPr/>
        </p:nvSpPr>
        <p:spPr>
          <a:xfrm>
            <a:off x="4381500" y="3771535"/>
            <a:ext cx="7188200" cy="965255"/>
          </a:xfrm>
          <a:prstGeom prst="cube">
            <a:avLst>
              <a:gd name="adj" fmla="val 82738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SQL.jm941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600" y="3911600"/>
            <a:ext cx="4279900" cy="183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07061" y="3771535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219700" y="1496478"/>
            <a:ext cx="6108700" cy="684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>
            <a:off x="4812301" y="3745405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381028" y="2744891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227372" y="5832124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6789" y="132329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1987</a:t>
            </a:r>
            <a:endParaRPr lang="en-US" sz="2400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960950" y="4835961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7431314" y="4573276"/>
            <a:ext cx="407947" cy="163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17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6"/>
          <p:cNvSpPr/>
          <p:nvPr/>
        </p:nvSpPr>
        <p:spPr>
          <a:xfrm>
            <a:off x="5423635" y="2221885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5002158" y="2178485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4677843" y="1975664"/>
            <a:ext cx="1911118" cy="900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4475114" y="2662497"/>
            <a:ext cx="2245440" cy="3627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4490345" y="2082535"/>
            <a:ext cx="304800" cy="6915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loud 47"/>
          <p:cNvSpPr/>
          <p:nvPr/>
        </p:nvSpPr>
        <p:spPr>
          <a:xfrm>
            <a:off x="468021" y="2274402"/>
            <a:ext cx="1349236" cy="144877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5254" y="3848100"/>
            <a:ext cx="12066746" cy="175728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098060" y="3163891"/>
            <a:ext cx="913361" cy="3162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96789" y="1323294"/>
            <a:ext cx="875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1987 </a:t>
            </a:r>
            <a:endParaRPr lang="en-US" sz="2400" b="1" dirty="0"/>
          </a:p>
        </p:txBody>
      </p:sp>
      <p:sp>
        <p:nvSpPr>
          <p:cNvPr id="12" name="Oval 11"/>
          <p:cNvSpPr/>
          <p:nvPr/>
        </p:nvSpPr>
        <p:spPr>
          <a:xfrm>
            <a:off x="4330700" y="2476500"/>
            <a:ext cx="913361" cy="762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483100" y="2628900"/>
            <a:ext cx="913361" cy="762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635500" y="2781300"/>
            <a:ext cx="913361" cy="762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787900" y="2933700"/>
            <a:ext cx="913361" cy="762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40300" y="3086100"/>
            <a:ext cx="913361" cy="762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859124" y="4605565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6866662" y="4394467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006061" y="1663700"/>
            <a:ext cx="4242839" cy="172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39700" y="3238500"/>
            <a:ext cx="44958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158461" y="3461838"/>
            <a:ext cx="6033539" cy="77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4748681" y="3151191"/>
            <a:ext cx="913361" cy="3162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164373" y="3221795"/>
            <a:ext cx="913361" cy="3162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460668" y="3162300"/>
            <a:ext cx="913361" cy="3162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406568" y="4640189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4392122" y="5605389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4414106" y="4429091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37771"/>
            <a:ext cx="441554" cy="60483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523028" y="3867150"/>
            <a:ext cx="1638300" cy="1333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5544243" y="4739444"/>
            <a:ext cx="702107" cy="22221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/>
          <p:nvPr/>
        </p:nvCxnSpPr>
        <p:spPr>
          <a:xfrm flipV="1">
            <a:off x="5696643" y="4891844"/>
            <a:ext cx="702107" cy="22221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696643" y="4613757"/>
            <a:ext cx="677386" cy="847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272761" y="3086100"/>
            <a:ext cx="913361" cy="32924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914062" y="3059862"/>
            <a:ext cx="913361" cy="3292482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6193664" y="3228982"/>
            <a:ext cx="913361" cy="3162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578704" y="2693991"/>
            <a:ext cx="913361" cy="762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731104" y="2846391"/>
            <a:ext cx="913361" cy="762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7883504" y="2998791"/>
            <a:ext cx="913361" cy="762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035904" y="3151191"/>
            <a:ext cx="913361" cy="7620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7844285" y="3216282"/>
            <a:ext cx="913361" cy="3162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259977" y="3286886"/>
            <a:ext cx="913361" cy="3162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556272" y="3227391"/>
            <a:ext cx="913361" cy="31623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589228" y="467065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6596766" y="4459558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cxnSp>
        <p:nvCxnSpPr>
          <p:cNvPr id="68" name="Curved Connector 67"/>
          <p:cNvCxnSpPr/>
          <p:nvPr/>
        </p:nvCxnSpPr>
        <p:spPr>
          <a:xfrm flipV="1">
            <a:off x="8639847" y="4804535"/>
            <a:ext cx="702107" cy="22221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68"/>
          <p:cNvCxnSpPr/>
          <p:nvPr/>
        </p:nvCxnSpPr>
        <p:spPr>
          <a:xfrm flipV="1">
            <a:off x="8792247" y="4956935"/>
            <a:ext cx="702107" cy="22221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792247" y="4678848"/>
            <a:ext cx="677386" cy="847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844678" y="5570765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3057709" y="4613757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3043263" y="5578957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065247" y="4402659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6096000" y="4337771"/>
            <a:ext cx="1011025" cy="8628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,y 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unlc</a:t>
            </a:r>
            <a:r>
              <a:rPr lang="en-US" sz="800" strike="sngStrike" dirty="0" smtClean="0">
                <a:solidFill>
                  <a:schemeClr val="tx1"/>
                </a:solidFill>
              </a:rPr>
              <a:t> has a lot</a:t>
            </a:r>
          </a:p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stack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43" y="2517698"/>
            <a:ext cx="441554" cy="60483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2" y="2777745"/>
            <a:ext cx="441554" cy="60483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40" y="2709863"/>
            <a:ext cx="441554" cy="60483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53" y="2601876"/>
            <a:ext cx="441554" cy="604837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608144" y="2393112"/>
            <a:ext cx="1037881" cy="921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54743" y="2601876"/>
            <a:ext cx="891282" cy="467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1661962" y="2933700"/>
            <a:ext cx="4747270" cy="1805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6170835" y="1998075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6323235" y="2150475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576140" y="2026086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904727" y="2078111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6728540" y="2178486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272655" y="2111794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613750" y="2147669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483100" y="1784959"/>
            <a:ext cx="2245440" cy="3627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5822790" y="2345171"/>
            <a:ext cx="455829" cy="175728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0495643" y="1197325"/>
            <a:ext cx="14352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/>
              <a:t>NAVY</a:t>
            </a:r>
            <a:r>
              <a:rPr lang="en-US" sz="800" b="1" strike="sngStrike" dirty="0" err="1" smtClean="0"/>
              <a:t>marlin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ave</a:t>
            </a:r>
            <a:r>
              <a:rPr lang="en-US" sz="800" b="1" strike="sngStrike" dirty="0" smtClean="0"/>
              <a:t>)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5436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 flipV="1">
            <a:off x="4416923" y="3556000"/>
            <a:ext cx="7775077" cy="184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416923" y="831958"/>
            <a:ext cx="0" cy="3027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 rot="16200000">
            <a:off x="5292797" y="3153915"/>
            <a:ext cx="1844940" cy="14159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620243" y="1554126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6789" y="1323294"/>
            <a:ext cx="1561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1986/1987</a:t>
            </a:r>
            <a:endParaRPr lang="en-US" sz="2400" b="1" dirty="0"/>
          </a:p>
        </p:txBody>
      </p:sp>
      <p:sp>
        <p:nvSpPr>
          <p:cNvPr id="16" name="Cloud 15"/>
          <p:cNvSpPr/>
          <p:nvPr/>
        </p:nvSpPr>
        <p:spPr>
          <a:xfrm>
            <a:off x="9612021" y="3740345"/>
            <a:ext cx="1349236" cy="144877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43" y="3983641"/>
            <a:ext cx="441554" cy="60483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862" y="4243688"/>
            <a:ext cx="441554" cy="6048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840" y="4175806"/>
            <a:ext cx="441554" cy="6048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2453" y="4067819"/>
            <a:ext cx="441554" cy="60483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9752144" y="3859055"/>
            <a:ext cx="1037881" cy="9215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898743" y="4067819"/>
            <a:ext cx="891282" cy="467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253365" y="4102037"/>
            <a:ext cx="2222504" cy="15682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45421" y="3556000"/>
            <a:ext cx="5336712" cy="16331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618637" y="1275072"/>
            <a:ext cx="5336712" cy="6568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01600" y="4067819"/>
            <a:ext cx="3643821" cy="1681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560457" y="2061029"/>
            <a:ext cx="1422400" cy="493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031319" y="3806474"/>
            <a:ext cx="129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Wait.§Theft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438224" y="3618576"/>
            <a:ext cx="1047366" cy="1689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470255" y="3411558"/>
            <a:ext cx="663077" cy="1487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186" y="3043559"/>
            <a:ext cx="786629" cy="786629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V="1">
            <a:off x="2452914" y="2554514"/>
            <a:ext cx="5138057" cy="1185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55" y="4045565"/>
            <a:ext cx="485718" cy="63118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891" y="3973342"/>
            <a:ext cx="760217" cy="76021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 flipV="1">
            <a:off x="5506929" y="3991140"/>
            <a:ext cx="1121835" cy="95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4470255" y="4175806"/>
            <a:ext cx="1548793" cy="672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221689" y="3066300"/>
            <a:ext cx="1278197" cy="674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826" y="4019449"/>
            <a:ext cx="697881" cy="52273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 flipV="1">
            <a:off x="6548484" y="3825844"/>
            <a:ext cx="1121835" cy="95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743" y="4070428"/>
            <a:ext cx="873438" cy="631919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7497313" y="3765112"/>
            <a:ext cx="1121835" cy="95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778" y="6428547"/>
            <a:ext cx="795468" cy="44745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1" y="2343014"/>
            <a:ext cx="899206" cy="598381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51308" y="2153292"/>
            <a:ext cx="1152860" cy="12500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1799771" y="6428547"/>
            <a:ext cx="1818866" cy="4294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36" y="1983897"/>
            <a:ext cx="664515" cy="67345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0004" y="4716580"/>
            <a:ext cx="506221" cy="421851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 flipV="1">
            <a:off x="7403544" y="4175806"/>
            <a:ext cx="1121835" cy="95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5515" y="4821958"/>
            <a:ext cx="321301" cy="27834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H="1" flipV="1">
            <a:off x="6642253" y="4315194"/>
            <a:ext cx="1121835" cy="95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2463" y="4719885"/>
            <a:ext cx="522908" cy="367165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H="1" flipV="1">
            <a:off x="6123299" y="4303416"/>
            <a:ext cx="1121835" cy="95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148" y="4658520"/>
            <a:ext cx="410560" cy="41056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H="1" flipV="1">
            <a:off x="4841142" y="4414331"/>
            <a:ext cx="1548793" cy="672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46655" y="4672657"/>
            <a:ext cx="346454" cy="493796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H="1" flipV="1">
            <a:off x="4342897" y="4624342"/>
            <a:ext cx="1548793" cy="672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555" y="2713386"/>
            <a:ext cx="839006" cy="475812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3321609" y="2343014"/>
            <a:ext cx="423812" cy="10603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319309" y="2259360"/>
            <a:ext cx="335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INT.IPX.KING.PREA.WORMS.MARY</a:t>
            </a:r>
          </a:p>
          <a:p>
            <a:r>
              <a:rPr lang="en-US" dirty="0" err="1" smtClean="0"/>
              <a:t>nonPoliceINtuetpLgoial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43159" y="2611828"/>
            <a:ext cx="199827" cy="293863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H="1" flipV="1">
            <a:off x="4416923" y="2496330"/>
            <a:ext cx="676186" cy="5117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221689" y="2153292"/>
            <a:ext cx="358447" cy="504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421161" y="2162706"/>
            <a:ext cx="1192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QUEEN.DUCESS.PRICESS</a:t>
            </a:r>
            <a:endParaRPr lang="en-US" sz="800" dirty="0"/>
          </a:p>
        </p:txBody>
      </p:sp>
      <p:sp>
        <p:nvSpPr>
          <p:cNvPr id="83" name="TextBox 82"/>
          <p:cNvSpPr txBox="1"/>
          <p:nvPr/>
        </p:nvSpPr>
        <p:spPr>
          <a:xfrm>
            <a:off x="451308" y="295129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</a:t>
            </a:r>
            <a:endParaRPr lang="en-US" sz="8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580" y="3189198"/>
            <a:ext cx="629839" cy="610502"/>
          </a:xfrm>
          <a:prstGeom prst="rect">
            <a:avLst/>
          </a:prstGeom>
        </p:spPr>
      </p:pic>
      <p:cxnSp>
        <p:nvCxnSpPr>
          <p:cNvPr id="86" name="Straight Arrow Connector 85"/>
          <p:cNvCxnSpPr/>
          <p:nvPr/>
        </p:nvCxnSpPr>
        <p:spPr>
          <a:xfrm flipH="1">
            <a:off x="8120859" y="2657352"/>
            <a:ext cx="1268471" cy="695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898743" y="2237202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0.0001 </a:t>
            </a:r>
            <a:r>
              <a:rPr lang="en-US" sz="800" strike="sngStrike" dirty="0" err="1" smtClean="0"/>
              <a:t>Dimond?Canseco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Herioo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§</a:t>
            </a:r>
            <a:r>
              <a:rPr lang="en-US" sz="800" dirty="0" err="1" smtClean="0"/>
              <a:t>Tehft</a:t>
            </a:r>
            <a:endParaRPr 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10026643" y="2061029"/>
            <a:ext cx="387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Stretcrimem</a:t>
            </a:r>
            <a:r>
              <a:rPr lang="en-US" dirty="0" smtClean="0"/>
              <a:t> </a:t>
            </a:r>
            <a:r>
              <a:rPr lang="en-US" dirty="0" err="1" smtClean="0"/>
              <a:t>fighting.nonPiceCfgLoigal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8162344" y="3228526"/>
            <a:ext cx="413937" cy="510636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79" y="3326037"/>
            <a:ext cx="343723" cy="301263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7964461" y="3043559"/>
            <a:ext cx="654687" cy="695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312640" y="289991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$3.25</a:t>
            </a:r>
            <a:endParaRPr 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7527743" y="2939433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$0.99</a:t>
            </a:r>
            <a:endParaRPr lang="en-US" sz="800" dirty="0"/>
          </a:p>
        </p:txBody>
      </p:sp>
      <p:cxnSp>
        <p:nvCxnSpPr>
          <p:cNvPr id="96" name="Straight Connector 95"/>
          <p:cNvCxnSpPr/>
          <p:nvPr/>
        </p:nvCxnSpPr>
        <p:spPr>
          <a:xfrm flipH="1" flipV="1">
            <a:off x="7943241" y="3228526"/>
            <a:ext cx="1012108" cy="59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484502" y="2657352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1988?</a:t>
            </a:r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9350363" y="2673356"/>
            <a:ext cx="390730" cy="405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9366201" y="2998796"/>
            <a:ext cx="390730" cy="405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741093" y="25545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9416508" y="2454653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</a:t>
            </a:r>
            <a:r>
              <a:rPr lang="en-US" sz="800" strike="sngStrike" dirty="0" smtClean="0"/>
              <a:t>(tango and cash)</a:t>
            </a:r>
            <a:endParaRPr lang="en-US" sz="800" strike="sngStrike" dirty="0"/>
          </a:p>
        </p:txBody>
      </p:sp>
      <p:sp>
        <p:nvSpPr>
          <p:cNvPr id="102" name="Oval 101"/>
          <p:cNvSpPr/>
          <p:nvPr/>
        </p:nvSpPr>
        <p:spPr>
          <a:xfrm>
            <a:off x="9966424" y="2670928"/>
            <a:ext cx="390730" cy="405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10012996" y="3056241"/>
            <a:ext cx="390730" cy="405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10271084" y="2739180"/>
            <a:ext cx="132642" cy="1846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9892176" y="2581085"/>
            <a:ext cx="503327" cy="17649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 flipH="1" flipV="1">
            <a:off x="9741093" y="2496330"/>
            <a:ext cx="1220164" cy="96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 flipV="1">
            <a:off x="9253365" y="2549071"/>
            <a:ext cx="638811" cy="982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799771" y="525488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1x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9253365" y="2153292"/>
            <a:ext cx="86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Offsite: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1235196" y="4825325"/>
            <a:ext cx="867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Offsite:</a:t>
            </a:r>
            <a:endParaRPr lang="en-US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34" y="1992472"/>
            <a:ext cx="694219" cy="694219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7781" y="1317141"/>
            <a:ext cx="694219" cy="694219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H="1" flipV="1">
            <a:off x="7257707" y="3326037"/>
            <a:ext cx="685534" cy="473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7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592766"/>
            <a:ext cx="5646420" cy="5061401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491740" y="4206240"/>
            <a:ext cx="2937510" cy="12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617470" y="3726366"/>
            <a:ext cx="2686050" cy="296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67521" y="4040830"/>
            <a:ext cx="158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Splitting atoms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26915" y="1405053"/>
            <a:ext cx="2935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FBI:WMD</a:t>
            </a:r>
            <a:endParaRPr lang="en-US" sz="54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9" y="2428034"/>
            <a:ext cx="2803919" cy="218374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51510" y="2411730"/>
            <a:ext cx="2872102" cy="29032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966626" y="1543552"/>
            <a:ext cx="33504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  <a:r>
              <a:rPr lang="en-US" strike="sngStrike" dirty="0" smtClean="0"/>
              <a:t>(B-10)</a:t>
            </a:r>
          </a:p>
          <a:p>
            <a:r>
              <a:rPr lang="en-US" dirty="0" smtClean="0"/>
              <a:t>HOCME:LUXHOMCDIE:STILLBORN</a:t>
            </a:r>
          </a:p>
          <a:p>
            <a:r>
              <a:rPr lang="en-US" dirty="0" smtClean="0"/>
              <a:t>HOMCE:STIBORN2</a:t>
            </a:r>
          </a:p>
          <a:p>
            <a:r>
              <a:rPr lang="en-US" dirty="0" smtClean="0"/>
              <a:t>HOMEP:2Y</a:t>
            </a:r>
          </a:p>
          <a:p>
            <a:r>
              <a:rPr lang="en-US" dirty="0" smtClean="0"/>
              <a:t>HOMCEI:7Y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 rot="19899754">
            <a:off x="8966626" y="3338111"/>
            <a:ext cx="2590068" cy="536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1248222" y="2566930"/>
            <a:ext cx="363556" cy="1886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005850" y="2755566"/>
            <a:ext cx="848299" cy="670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1005850" y="2875462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Larry.White.House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10104120" y="4410162"/>
            <a:ext cx="18161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SQ.Newspaper</a:t>
            </a:r>
            <a:endParaRPr lang="en-US" dirty="0" smtClean="0"/>
          </a:p>
          <a:p>
            <a:r>
              <a:rPr lang="en-US" dirty="0" smtClean="0"/>
              <a:t>Larry</a:t>
            </a:r>
            <a:r>
              <a:rPr lang="en-US" sz="800" dirty="0" smtClean="0"/>
              <a:t>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bbq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braun.friend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Sibile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cherry</a:t>
            </a:r>
          </a:p>
          <a:p>
            <a:r>
              <a:rPr lang="en-US" dirty="0" smtClean="0"/>
              <a:t>IPX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foster city </a:t>
            </a:r>
            <a:r>
              <a:rPr lang="en-US" dirty="0" smtClean="0"/>
              <a:t>§Stalking</a:t>
            </a:r>
          </a:p>
          <a:p>
            <a:r>
              <a:rPr lang="en-US" sz="800" strike="sngStrike" dirty="0" err="1" smtClean="0"/>
              <a:t>Cotaile</a:t>
            </a:r>
            <a:r>
              <a:rPr lang="en-US" sz="800" strike="sngStrike" dirty="0" smtClean="0"/>
              <a:t> cherry</a:t>
            </a:r>
            <a:endParaRPr lang="en-US" sz="800" strike="sngStrike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8966626" y="1866718"/>
            <a:ext cx="27799" cy="235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935317" y="392149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joe </a:t>
            </a:r>
            <a:r>
              <a:rPr lang="en-US" sz="800" dirty="0" smtClean="0"/>
              <a:t>VIRGINIA </a:t>
            </a:r>
            <a:r>
              <a:rPr lang="en-US" sz="800" strike="sngStrike" dirty="0" smtClean="0"/>
              <a:t>town</a:t>
            </a:r>
          </a:p>
          <a:p>
            <a:r>
              <a:rPr lang="en-US" sz="800" strike="sngStrike" dirty="0" err="1" smtClean="0"/>
              <a:t>pfrotzheim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 rot="19819863">
            <a:off x="9554268" y="3424346"/>
            <a:ext cx="120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WAR(B-10)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8698797" y="3848115"/>
            <a:ext cx="730268" cy="13172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33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263713" y="4972321"/>
            <a:ext cx="8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dirty="0" err="1" smtClean="0"/>
              <a:t>.JFK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103" y="5359063"/>
            <a:ext cx="1883092" cy="12531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3722" y="6629586"/>
            <a:ext cx="19944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Philipsburg, Baden-</a:t>
            </a:r>
            <a:r>
              <a:rPr lang="en-US" sz="800" dirty="0" err="1" smtClean="0"/>
              <a:t>Weurtemberg,Germany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45237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600" y="3911600"/>
            <a:ext cx="4279900" cy="183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07061" y="3771535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219700" y="1496478"/>
            <a:ext cx="6108700" cy="684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>
            <a:off x="5578361" y="3729478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737187" y="272833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227372" y="5832124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96789" y="132329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1987</a:t>
            </a:r>
            <a:endParaRPr lang="en-US" sz="2400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960950" y="4835961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943" y="3949700"/>
            <a:ext cx="533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7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96789" y="132329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1988</a:t>
            </a:r>
            <a:endParaRPr lang="en-US" sz="24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2" y="2505075"/>
            <a:ext cx="2466975" cy="1847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8417" y="3033486"/>
            <a:ext cx="139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Ghocheo</a:t>
            </a:r>
            <a:r>
              <a:rPr lang="en-US" dirty="0" smtClean="0"/>
              <a:t>(</a:t>
            </a:r>
            <a:r>
              <a:rPr lang="en-US" dirty="0" err="1" smtClean="0"/>
              <a:t>bo</a:t>
            </a:r>
            <a:r>
              <a:rPr lang="en-US" dirty="0" smtClean="0"/>
              <a:t>,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351314" y="3222171"/>
            <a:ext cx="7315200" cy="180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862512" y="2685143"/>
            <a:ext cx="3497717" cy="16677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8171" y="1784959"/>
            <a:ext cx="186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Battign</a:t>
            </a:r>
            <a:r>
              <a:rPr lang="en-US" strike="sngStrike" dirty="0" smtClean="0"/>
              <a:t> both ways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307198" y="2091876"/>
            <a:ext cx="963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Football</a:t>
            </a:r>
          </a:p>
          <a:p>
            <a:r>
              <a:rPr lang="en-US" strike="sngStrike" dirty="0" smtClean="0"/>
              <a:t>Baseball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4601029" y="1451429"/>
            <a:ext cx="271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AFFMITIVE ACTION (PEAK)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6386286" y="1554126"/>
            <a:ext cx="1117600" cy="266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9966424" y="2670928"/>
            <a:ext cx="390730" cy="405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10012996" y="3056241"/>
            <a:ext cx="390730" cy="405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10271084" y="2739180"/>
            <a:ext cx="132642" cy="184666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966424" y="2505075"/>
            <a:ext cx="437302" cy="23313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1" y="1969625"/>
            <a:ext cx="3172156" cy="31721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785" y="5605471"/>
            <a:ext cx="816201" cy="543145"/>
          </a:xfrm>
          <a:prstGeom prst="rect">
            <a:avLst/>
          </a:prstGeom>
        </p:spPr>
      </p:pic>
      <p:cxnSp>
        <p:nvCxnSpPr>
          <p:cNvPr id="35" name="Straight Connector 34"/>
          <p:cNvCxnSpPr>
            <a:stCxn id="23" idx="1"/>
          </p:cNvCxnSpPr>
          <p:nvPr/>
        </p:nvCxnSpPr>
        <p:spPr>
          <a:xfrm>
            <a:off x="7095785" y="5877044"/>
            <a:ext cx="1264444" cy="342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092533" y="3859199"/>
            <a:ext cx="887108" cy="35171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8128000" y="3555703"/>
            <a:ext cx="885371" cy="1263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388" y="5605471"/>
            <a:ext cx="1238675" cy="69675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9347200" y="5141781"/>
            <a:ext cx="1675863" cy="1389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15" idx="1"/>
          </p:cNvCxnSpPr>
          <p:nvPr/>
        </p:nvCxnSpPr>
        <p:spPr>
          <a:xfrm flipH="1">
            <a:off x="4238171" y="1969625"/>
            <a:ext cx="23731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83" y="2002066"/>
            <a:ext cx="605282" cy="33895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82" y="2032909"/>
            <a:ext cx="402593" cy="260017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40" idx="1"/>
          </p:cNvCxnSpPr>
          <p:nvPr/>
        </p:nvCxnSpPr>
        <p:spPr>
          <a:xfrm flipH="1">
            <a:off x="6440283" y="2154291"/>
            <a:ext cx="1287724" cy="17254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244114" y="1918208"/>
            <a:ext cx="1716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Fort Myers</a:t>
            </a:r>
            <a:r>
              <a:rPr lang="en-US" dirty="0" smtClean="0"/>
              <a:t>; Bo</a:t>
            </a:r>
          </a:p>
          <a:p>
            <a:r>
              <a:rPr lang="en-US" dirty="0" smtClean="0"/>
              <a:t>Bank of America</a:t>
            </a:r>
            <a:endParaRPr lang="en-US" dirty="0"/>
          </a:p>
        </p:txBody>
      </p:sp>
      <p:cxnSp>
        <p:nvCxnSpPr>
          <p:cNvPr id="46" name="Straight Connector 45"/>
          <p:cNvCxnSpPr>
            <a:stCxn id="44" idx="3"/>
          </p:cNvCxnSpPr>
          <p:nvPr/>
        </p:nvCxnSpPr>
        <p:spPr>
          <a:xfrm flipH="1" flipV="1">
            <a:off x="9347200" y="2002066"/>
            <a:ext cx="613731" cy="239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238621" y="2384471"/>
            <a:ext cx="2032463" cy="6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097881" y="1381871"/>
            <a:ext cx="27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41.Millionre-to-Diskwather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7679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600" y="3911600"/>
            <a:ext cx="4279900" cy="183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07061" y="3771535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07" y="2574960"/>
            <a:ext cx="487186" cy="5822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19700" y="1496478"/>
            <a:ext cx="6108700" cy="684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4381500" y="3771535"/>
            <a:ext cx="7188200" cy="2222865"/>
          </a:xfrm>
          <a:prstGeom prst="cube">
            <a:avLst>
              <a:gd name="adj" fmla="val 37684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>
            <a:off x="7476225" y="2338000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737187" y="272833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81685" y="3321444"/>
            <a:ext cx="1298761" cy="11061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531065" y="4390158"/>
            <a:ext cx="419100" cy="5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 flipV="1">
            <a:off x="3294994" y="4427620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74" y="3496113"/>
            <a:ext cx="804405" cy="80083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6789" y="132329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1987</a:t>
            </a:r>
            <a:endParaRPr lang="en-US" sz="2400" b="1" dirty="0"/>
          </a:p>
        </p:txBody>
      </p:sp>
      <p:sp>
        <p:nvSpPr>
          <p:cNvPr id="2" name="Right Arrow 1"/>
          <p:cNvSpPr/>
          <p:nvPr/>
        </p:nvSpPr>
        <p:spPr>
          <a:xfrm rot="10800000">
            <a:off x="445498" y="4427620"/>
            <a:ext cx="1424816" cy="2031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6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sp>
        <p:nvSpPr>
          <p:cNvPr id="50" name="Oval 49"/>
          <p:cNvSpPr/>
          <p:nvPr/>
        </p:nvSpPr>
        <p:spPr>
          <a:xfrm rot="16200000">
            <a:off x="3818325" y="3183948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3886200" y="2166809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6789" y="132329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1987</a:t>
            </a:r>
            <a:endParaRPr lang="en-US" sz="2400" b="1" dirty="0"/>
          </a:p>
        </p:txBody>
      </p:sp>
      <p:sp>
        <p:nvSpPr>
          <p:cNvPr id="14" name="Cube 13"/>
          <p:cNvSpPr/>
          <p:nvPr/>
        </p:nvSpPr>
        <p:spPr>
          <a:xfrm>
            <a:off x="3427989" y="4078321"/>
            <a:ext cx="4860628" cy="1671253"/>
          </a:xfrm>
          <a:prstGeom prst="cube">
            <a:avLst>
              <a:gd name="adj" fmla="val 37684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8460" y="2496457"/>
            <a:ext cx="1927804" cy="268347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144000" y="2116941"/>
            <a:ext cx="3193143" cy="3686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5276" y="1803982"/>
            <a:ext cx="34255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March 23</a:t>
            </a:r>
            <a:r>
              <a:rPr lang="en-US" sz="5400" baseline="30000" dirty="0" smtClean="0"/>
              <a:t>rd</a:t>
            </a:r>
            <a:r>
              <a:rPr lang="en-US" sz="5400" dirty="0" smtClean="0"/>
              <a:t>,</a:t>
            </a:r>
          </a:p>
          <a:p>
            <a:r>
              <a:rPr lang="en-US" sz="5400" dirty="0" smtClean="0"/>
              <a:t>Birthday 7</a:t>
            </a:r>
            <a:endParaRPr lang="en-US" sz="5400" dirty="0"/>
          </a:p>
        </p:txBody>
      </p:sp>
      <p:sp>
        <p:nvSpPr>
          <p:cNvPr id="13" name="Right Arrow 12"/>
          <p:cNvSpPr/>
          <p:nvPr/>
        </p:nvSpPr>
        <p:spPr>
          <a:xfrm rot="10642035">
            <a:off x="435429" y="4496753"/>
            <a:ext cx="1542623" cy="14976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42" y="1280850"/>
            <a:ext cx="3474758" cy="231229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877" y="3458820"/>
            <a:ext cx="619501" cy="61950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11566264" y="3458820"/>
            <a:ext cx="449760" cy="6195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493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101600" y="3911600"/>
            <a:ext cx="4279900" cy="1837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207061" y="3771535"/>
            <a:ext cx="72644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4241800" y="1216590"/>
            <a:ext cx="76200" cy="2733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107" y="2574960"/>
            <a:ext cx="487186" cy="58224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19700" y="1496478"/>
            <a:ext cx="6108700" cy="6848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4381500" y="3771535"/>
            <a:ext cx="7188200" cy="2222865"/>
          </a:xfrm>
          <a:prstGeom prst="cube">
            <a:avLst>
              <a:gd name="adj" fmla="val 37684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 rot="16200000">
            <a:off x="7476225" y="2338000"/>
            <a:ext cx="1844940" cy="26256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5737187" y="2728335"/>
            <a:ext cx="1333500" cy="14614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81685" y="3321444"/>
            <a:ext cx="1298761" cy="11061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531065" y="4390158"/>
            <a:ext cx="419100" cy="51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15" idx="2"/>
          </p:cNvCxnSpPr>
          <p:nvPr/>
        </p:nvCxnSpPr>
        <p:spPr>
          <a:xfrm flipV="1">
            <a:off x="3294994" y="4427620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74" y="3496113"/>
            <a:ext cx="804405" cy="80083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6789" y="132329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1987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3568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311" y="280057"/>
            <a:ext cx="3776662" cy="19168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94994" y="4427620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196023" y="2352538"/>
            <a:ext cx="2104320" cy="444147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222481" y="2240316"/>
            <a:ext cx="8749166" cy="185521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54" y="643710"/>
            <a:ext cx="2948713" cy="153613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287415" y="1212374"/>
            <a:ext cx="879716" cy="12695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40913" y="1391712"/>
            <a:ext cx="449944" cy="78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125" y="1120417"/>
            <a:ext cx="2444296" cy="1094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43" y="250501"/>
            <a:ext cx="1014553" cy="10145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39198" y="1891807"/>
            <a:ext cx="210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Native </a:t>
            </a:r>
            <a:r>
              <a:rPr lang="en-US" sz="1000" strike="sngStrike" dirty="0" err="1" smtClean="0"/>
              <a:t>amerian</a:t>
            </a:r>
            <a:r>
              <a:rPr lang="en-US" sz="1000" strike="sngStrike" dirty="0" smtClean="0"/>
              <a:t>, Indian style seating?</a:t>
            </a:r>
          </a:p>
          <a:p>
            <a:r>
              <a:rPr lang="en-US" sz="1000" dirty="0" smtClean="0"/>
              <a:t>[x] no</a:t>
            </a:r>
            <a:endParaRPr lang="en-US" sz="10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167131" y="2612571"/>
            <a:ext cx="1564579" cy="2554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30681" y="2345713"/>
            <a:ext cx="3660176" cy="346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123543" y="2691792"/>
            <a:ext cx="3466285" cy="733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64743" y="305292"/>
            <a:ext cx="1117600" cy="172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276138" y="310633"/>
            <a:ext cx="734183" cy="172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74632" y="3073390"/>
            <a:ext cx="734183" cy="172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721536" y="2070679"/>
            <a:ext cx="734183" cy="172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928" y="1265053"/>
            <a:ext cx="634968" cy="3102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92765" y="1978219"/>
            <a:ext cx="20778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0000"/>
                </a:solidFill>
                <a:latin typeface="inherit"/>
              </a:rPr>
              <a:t>Cannabis is kept away from children</a:t>
            </a:r>
            <a:endParaRPr lang="en-US" sz="900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9336" y="6088783"/>
            <a:ext cx="348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Ordinances</a:t>
            </a:r>
            <a:r>
              <a:rPr lang="en-US" b="1" strike="sngStrike" dirty="0" smtClean="0"/>
              <a:t>: </a:t>
            </a:r>
            <a:r>
              <a:rPr lang="en-US" strike="sngStrike" dirty="0" smtClean="0"/>
              <a:t>Eva </a:t>
            </a:r>
            <a:r>
              <a:rPr lang="en-US" strike="sngStrike" dirty="0" err="1" smtClean="0"/>
              <a:t>braun</a:t>
            </a:r>
            <a:r>
              <a:rPr lang="en-US" strike="sngStrike" dirty="0" smtClean="0"/>
              <a:t> family room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04747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2779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753" y="3391747"/>
            <a:ext cx="3776662" cy="1916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796" y="3755400"/>
            <a:ext cx="2948713" cy="15361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178814" y="1990404"/>
            <a:ext cx="1165860" cy="32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178814" y="2382184"/>
            <a:ext cx="1165860" cy="817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5294" y="2992262"/>
            <a:ext cx="606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a </a:t>
            </a:r>
            <a:r>
              <a:rPr lang="en-US" sz="800" strike="sngStrike" dirty="0" err="1" smtClean="0"/>
              <a:t>nazi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3521122" y="2791086"/>
            <a:ext cx="19991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nonPoliceStatus</a:t>
            </a:r>
            <a:endParaRPr lang="en-US" dirty="0" smtClean="0"/>
          </a:p>
          <a:p>
            <a:r>
              <a:rPr lang="en-US" dirty="0" err="1" smtClean="0"/>
              <a:t>noinPoliceCfgLogial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88155" y="2312302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A-to-B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707272" y="2151353"/>
            <a:ext cx="2075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Bedroom to </a:t>
            </a:r>
            <a:r>
              <a:rPr lang="en-US" dirty="0" err="1" smtClean="0"/>
              <a:t>Kitehen</a:t>
            </a:r>
            <a:endParaRPr lang="en-US" dirty="0" smtClean="0"/>
          </a:p>
          <a:p>
            <a:r>
              <a:rPr lang="en-US" dirty="0" err="1" smtClean="0"/>
              <a:t>Kiton</a:t>
            </a:r>
            <a:r>
              <a:rPr lang="en-US" dirty="0" smtClean="0"/>
              <a:t> to Bedroom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88155" y="2773116"/>
            <a:ext cx="26516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haircut,01 fuzzy </a:t>
            </a:r>
            <a:r>
              <a:rPr lang="en-US" sz="800" strike="sngStrike" dirty="0" err="1" smtClean="0"/>
              <a:t>wazzy</a:t>
            </a:r>
            <a:r>
              <a:rPr lang="en-US" sz="800" strike="sngStrike" dirty="0" smtClean="0"/>
              <a:t> was a bear fuzz </a:t>
            </a:r>
            <a:r>
              <a:rPr lang="en-US" sz="800" strike="sngStrike" dirty="0" err="1" smtClean="0"/>
              <a:t>wazz</a:t>
            </a:r>
            <a:r>
              <a:rPr lang="en-US" sz="800" strike="sngStrike" dirty="0" smtClean="0"/>
              <a:t> had no hair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8127725" y="2893199"/>
            <a:ext cx="17219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HOMCEP:SUNSTORK</a:t>
            </a:r>
            <a:r>
              <a:rPr lang="en-US" sz="800" strike="sngStrike" dirty="0" smtClean="0"/>
              <a:t>(Kodak </a:t>
            </a:r>
            <a:r>
              <a:rPr lang="en-US" sz="800" strike="sngStrike" dirty="0" err="1" smtClean="0"/>
              <a:t>corodiel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475260" y="2151353"/>
            <a:ext cx="2520155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516203" y="2530023"/>
            <a:ext cx="2266830" cy="201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049672" y="3391747"/>
            <a:ext cx="2702256" cy="2804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349922" y="3207706"/>
            <a:ext cx="2879678" cy="330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08422" y="3391747"/>
            <a:ext cx="724390" cy="702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460" y="1807097"/>
            <a:ext cx="1207489" cy="144309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2169994" y="1740722"/>
            <a:ext cx="9987955" cy="4769259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169994" y="1351128"/>
            <a:ext cx="5405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nonPOlcieCfg.1D9827.vggg.(</a:t>
            </a:r>
            <a:r>
              <a:rPr lang="en-US" dirty="0" err="1" smtClean="0"/>
              <a:t>vendiagrame</a:t>
            </a:r>
            <a:r>
              <a:rPr lang="en-US" dirty="0" smtClean="0"/>
              <a:t> !invert)-&gt;AND</a:t>
            </a:r>
            <a:endParaRPr lang="en-US" dirty="0"/>
          </a:p>
        </p:txBody>
      </p:sp>
      <p:cxnSp>
        <p:nvCxnSpPr>
          <p:cNvPr id="33" name="Straight Connector 32"/>
          <p:cNvCxnSpPr>
            <a:stCxn id="31" idx="3"/>
          </p:cNvCxnSpPr>
          <p:nvPr/>
        </p:nvCxnSpPr>
        <p:spPr>
          <a:xfrm flipH="1">
            <a:off x="4667545" y="1535794"/>
            <a:ext cx="2907968" cy="47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473958" y="1535794"/>
            <a:ext cx="5744795" cy="994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743591" y="267611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43591" y="360147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1340" y="1662888"/>
            <a:ext cx="203953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Californien</a:t>
            </a:r>
            <a:endParaRPr lang="en-US" sz="1200" dirty="0" smtClean="0"/>
          </a:p>
          <a:p>
            <a:r>
              <a:rPr lang="en-US" sz="1200" dirty="0" err="1" smtClean="0"/>
              <a:t>Leanred</a:t>
            </a:r>
            <a:r>
              <a:rPr lang="en-US" sz="1200" dirty="0" smtClean="0"/>
              <a:t> </a:t>
            </a:r>
            <a:r>
              <a:rPr lang="en-US" sz="1200" dirty="0" err="1" smtClean="0"/>
              <a:t>spanesihs</a:t>
            </a:r>
            <a:endParaRPr lang="en-US" sz="1200" dirty="0" smtClean="0"/>
          </a:p>
          <a:p>
            <a:r>
              <a:rPr lang="en-US" sz="1200" b="1" dirty="0" smtClean="0"/>
              <a:t>AND </a:t>
            </a:r>
            <a:r>
              <a:rPr lang="en-US" sz="1200" dirty="0" smtClean="0"/>
              <a:t>German(native speaker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1340" y="2151353"/>
            <a:ext cx="225263" cy="230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020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311" y="280057"/>
            <a:ext cx="3776662" cy="19168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279877" y="47843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265431" y="5749574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87415" y="4573276"/>
            <a:ext cx="1034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294994" y="4427620"/>
            <a:ext cx="236072" cy="44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3196023" y="2352538"/>
            <a:ext cx="2104320" cy="444147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583713" y="2290343"/>
            <a:ext cx="8749166" cy="1855210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354" y="643710"/>
            <a:ext cx="2948713" cy="1536131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2287415" y="1212374"/>
            <a:ext cx="879716" cy="126956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40913" y="1391712"/>
            <a:ext cx="449944" cy="78044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125" y="1120417"/>
            <a:ext cx="2444296" cy="10946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43" y="250501"/>
            <a:ext cx="1014553" cy="10145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839198" y="1891807"/>
            <a:ext cx="2101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Native </a:t>
            </a:r>
            <a:r>
              <a:rPr lang="en-US" sz="1000" strike="sngStrike" dirty="0" err="1" smtClean="0"/>
              <a:t>amerian</a:t>
            </a:r>
            <a:r>
              <a:rPr lang="en-US" sz="1000" strike="sngStrike" dirty="0" smtClean="0"/>
              <a:t>, Indian style seating?</a:t>
            </a:r>
          </a:p>
          <a:p>
            <a:r>
              <a:rPr lang="en-US" sz="1000" dirty="0" smtClean="0"/>
              <a:t>[x] no</a:t>
            </a:r>
            <a:endParaRPr lang="en-US" sz="1000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3167131" y="2612571"/>
            <a:ext cx="1564579" cy="2554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830681" y="2345713"/>
            <a:ext cx="3660176" cy="3460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123543" y="2691792"/>
            <a:ext cx="3466285" cy="7335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64743" y="305292"/>
            <a:ext cx="1117600" cy="172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276138" y="310633"/>
            <a:ext cx="734183" cy="172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74632" y="3073390"/>
            <a:ext cx="734183" cy="172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721536" y="2070679"/>
            <a:ext cx="734183" cy="17290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928" y="1265053"/>
            <a:ext cx="634968" cy="3102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592765" y="1978219"/>
            <a:ext cx="207781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900" dirty="0">
                <a:solidFill>
                  <a:srgbClr val="000000"/>
                </a:solidFill>
                <a:latin typeface="inherit"/>
              </a:rPr>
              <a:t>Cannabis is kept away from children</a:t>
            </a:r>
            <a:endParaRPr lang="en-US" sz="900" b="0" i="0" dirty="0">
              <a:solidFill>
                <a:srgbClr val="000000"/>
              </a:solidFill>
              <a:effectLst/>
              <a:latin typeface="inheri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39336" y="6088783"/>
            <a:ext cx="348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Ordinances</a:t>
            </a:r>
            <a:r>
              <a:rPr lang="en-US" b="1" strike="sngStrike" dirty="0" smtClean="0"/>
              <a:t>: </a:t>
            </a:r>
            <a:r>
              <a:rPr lang="en-US" strike="sngStrike" dirty="0" smtClean="0"/>
              <a:t>Eva </a:t>
            </a:r>
            <a:r>
              <a:rPr lang="en-US" strike="sngStrike" dirty="0" err="1" smtClean="0"/>
              <a:t>braun</a:t>
            </a:r>
            <a:r>
              <a:rPr lang="en-US" strike="sngStrike" dirty="0" smtClean="0"/>
              <a:t> family room</a:t>
            </a:r>
            <a:endParaRPr lang="en-US" strike="sngStrike" dirty="0"/>
          </a:p>
        </p:txBody>
      </p:sp>
      <p:sp>
        <p:nvSpPr>
          <p:cNvPr id="25" name="Rounded Rectangle 24"/>
          <p:cNvSpPr/>
          <p:nvPr/>
        </p:nvSpPr>
        <p:spPr>
          <a:xfrm>
            <a:off x="3294081" y="4987094"/>
            <a:ext cx="8749166" cy="651296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986344" y="5041033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971898" y="6006233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93882" y="4829935"/>
            <a:ext cx="144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Kindergarden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9834876" y="3580582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9890126" y="4348245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360331" y="3596969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8305081" y="4335576"/>
            <a:ext cx="901700" cy="10477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66686" y="4200923"/>
            <a:ext cx="57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tofu</a:t>
            </a:r>
            <a:endParaRPr lang="en-US" strike="sngStrike" dirty="0"/>
          </a:p>
        </p:txBody>
      </p:sp>
      <p:sp>
        <p:nvSpPr>
          <p:cNvPr id="44" name="Oval 43"/>
          <p:cNvSpPr/>
          <p:nvPr/>
        </p:nvSpPr>
        <p:spPr>
          <a:xfrm>
            <a:off x="8202304" y="6458115"/>
            <a:ext cx="328004" cy="5825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650592" y="5412500"/>
            <a:ext cx="1445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Kindergarden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305081" y="5796589"/>
            <a:ext cx="1950374" cy="839224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8770940" y="6190292"/>
            <a:ext cx="324919" cy="315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8202304" y="6190292"/>
            <a:ext cx="342450" cy="481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8747717" y="6501743"/>
            <a:ext cx="311351" cy="33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123002" y="5962412"/>
            <a:ext cx="311351" cy="33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123002" y="5773082"/>
            <a:ext cx="311351" cy="33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8225879" y="5747668"/>
            <a:ext cx="311351" cy="33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109721" y="6009430"/>
            <a:ext cx="311351" cy="3392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9580902" y="6112291"/>
            <a:ext cx="853451" cy="68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334657" y="6584486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Pork chops</a:t>
            </a:r>
            <a:endParaRPr lang="en-US" sz="800" strike="sngStrike" dirty="0"/>
          </a:p>
        </p:txBody>
      </p:sp>
      <p:sp>
        <p:nvSpPr>
          <p:cNvPr id="50" name="Right Arrow 49"/>
          <p:cNvSpPr/>
          <p:nvPr/>
        </p:nvSpPr>
        <p:spPr>
          <a:xfrm rot="9587845">
            <a:off x="5094688" y="2529485"/>
            <a:ext cx="5860299" cy="7335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ight Arrow 50"/>
          <p:cNvSpPr/>
          <p:nvPr/>
        </p:nvSpPr>
        <p:spPr>
          <a:xfrm rot="16200000" flipH="1">
            <a:off x="4331025" y="3889096"/>
            <a:ext cx="1131128" cy="7335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 rot="10800000" flipH="1">
            <a:off x="4379925" y="4557119"/>
            <a:ext cx="7614964" cy="73358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775913" y="3620690"/>
            <a:ext cx="98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Your a 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nazi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3" y="2623866"/>
            <a:ext cx="1207489" cy="1443098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H="1">
            <a:off x="7668664" y="3737198"/>
            <a:ext cx="1041363" cy="6772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7821064" y="3889598"/>
            <a:ext cx="1041363" cy="6772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7590555" y="3903072"/>
            <a:ext cx="1041363" cy="6772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7674840" y="3881258"/>
            <a:ext cx="1041363" cy="67721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873457" y="2034297"/>
            <a:ext cx="6965879" cy="1846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6362" y="1718811"/>
            <a:ext cx="2154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(max)Right  left(max)</a:t>
            </a:r>
          </a:p>
          <a:p>
            <a:r>
              <a:rPr lang="en-US" dirty="0" err="1" smtClean="0"/>
              <a:t>afd</a:t>
            </a:r>
            <a:r>
              <a:rPr lang="en-US" dirty="0" smtClean="0"/>
              <a:t>., CDU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112105" y="2108190"/>
            <a:ext cx="898019" cy="212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0" y="936702"/>
            <a:ext cx="12192000" cy="2798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4343" y="4075679"/>
            <a:ext cx="9284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(left)DEMOCRATE</a:t>
            </a:r>
          </a:p>
          <a:p>
            <a:r>
              <a:rPr lang="en-US" sz="800" dirty="0" smtClean="0"/>
              <a:t>SALES(h</a:t>
            </a:r>
            <a:r>
              <a:rPr lang="en-US" sz="800" strike="sngStrike" dirty="0" smtClean="0"/>
              <a:t>omebo</a:t>
            </a:r>
            <a:r>
              <a:rPr lang="en-US" sz="800" dirty="0" smtClean="0"/>
              <a:t>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H="1">
            <a:off x="498572" y="4385589"/>
            <a:ext cx="614976" cy="4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-545910" y="4923909"/>
            <a:ext cx="31404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When making that decision</a:t>
            </a:r>
          </a:p>
          <a:p>
            <a:r>
              <a:rPr lang="en-US" sz="800" strike="sngStrike" dirty="0" smtClean="0"/>
              <a:t>With you checks, thinks</a:t>
            </a:r>
          </a:p>
          <a:p>
            <a:r>
              <a:rPr lang="en-US" sz="800" strike="sngStrike" dirty="0" smtClean="0"/>
              <a:t>Of how I reminded </a:t>
            </a:r>
          </a:p>
          <a:p>
            <a:r>
              <a:rPr lang="en-US" sz="800" strike="sngStrike" dirty="0" smtClean="0"/>
              <a:t>You (left),</a:t>
            </a:r>
            <a:r>
              <a:rPr lang="en-US" sz="800" strike="sngStrike" dirty="0" err="1" smtClean="0"/>
              <a:t>regading</a:t>
            </a:r>
            <a:r>
              <a:rPr lang="en-US" sz="800" strike="sngStrike" dirty="0" smtClean="0"/>
              <a:t> my move out </a:t>
            </a:r>
            <a:r>
              <a:rPr lang="en-US" dirty="0" smtClean="0"/>
              <a:t>0.0001 40 </a:t>
            </a:r>
          </a:p>
          <a:p>
            <a:r>
              <a:rPr lang="en-US" dirty="0" smtClean="0"/>
              <a:t>000.</a:t>
            </a:r>
            <a:r>
              <a:rPr lang="en-US" strike="sngStrike" dirty="0" smtClean="0"/>
              <a:t>move </a:t>
            </a:r>
            <a:r>
              <a:rPr lang="en-US" strike="sngStrike" dirty="0" err="1" smtClean="0"/>
              <a:t>out.nonPoclCfgLogial</a:t>
            </a:r>
            <a:endParaRPr lang="en-US" strike="sngStrike" dirty="0" smtClean="0"/>
          </a:p>
          <a:p>
            <a:r>
              <a:rPr lang="en-US" dirty="0" smtClean="0"/>
              <a:t>NAME CHANE</a:t>
            </a:r>
            <a:r>
              <a:rPr lang="en-US" strike="sngStrike" dirty="0" smtClean="0"/>
              <a:t>(free/</a:t>
            </a:r>
            <a:r>
              <a:rPr lang="en-US" sz="900" strike="sngStrike" dirty="0" smtClean="0"/>
              <a:t>pizza)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>
          <a:xfrm flipV="1">
            <a:off x="0" y="3799684"/>
            <a:ext cx="9206781" cy="13674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30054" y="1692322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936702"/>
            <a:ext cx="12192000" cy="2779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13946" y="1692322"/>
            <a:ext cx="273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CHANGE.</a:t>
            </a:r>
            <a:r>
              <a:rPr lang="en-US" strike="sngStrike" dirty="0" smtClean="0"/>
              <a:t>(move out)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330054" y="2306472"/>
            <a:ext cx="407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WWI.nonPioceSexAbuse</a:t>
            </a:r>
            <a:r>
              <a:rPr lang="en-US" dirty="0" smtClean="0"/>
              <a:t>(</a:t>
            </a:r>
            <a:r>
              <a:rPr lang="en-US" dirty="0" err="1" smtClean="0"/>
              <a:t>PREA,</a:t>
            </a:r>
            <a:r>
              <a:rPr lang="en-US" strike="sngStrike" dirty="0" err="1" smtClean="0"/>
              <a:t>horsedick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5276292" y="2975212"/>
            <a:ext cx="614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Wyalnd</a:t>
            </a:r>
            <a:r>
              <a:rPr lang="en-US" dirty="0" smtClean="0"/>
              <a:t> is </a:t>
            </a:r>
            <a:r>
              <a:rPr lang="en-US" dirty="0" err="1" smtClean="0"/>
              <a:t>phil</a:t>
            </a:r>
            <a:r>
              <a:rPr lang="en-US" dirty="0" smtClean="0"/>
              <a:t>  king/king/</a:t>
            </a:r>
            <a:r>
              <a:rPr lang="en-US" dirty="0" err="1" smtClean="0"/>
              <a:t>jobj</a:t>
            </a:r>
            <a:r>
              <a:rPr lang="en-US" dirty="0" smtClean="0"/>
              <a:t>/jobs/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meire</a:t>
            </a:r>
            <a:r>
              <a:rPr lang="en-US" dirty="0" smtClean="0"/>
              <a:t>/</a:t>
            </a:r>
            <a:r>
              <a:rPr lang="en-US" dirty="0" err="1" smtClean="0"/>
              <a:t>smei</a:t>
            </a:r>
            <a:r>
              <a:rPr lang="en-US" dirty="0" smtClean="0"/>
              <a:t>/</a:t>
            </a:r>
            <a:r>
              <a:rPr lang="en-US" dirty="0" err="1" smtClean="0"/>
              <a:t>smieiesr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6796585" y="3138985"/>
            <a:ext cx="4817660" cy="109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84896" y="3534770"/>
            <a:ext cx="56228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Stefan moves out at 30</a:t>
            </a:r>
          </a:p>
          <a:p>
            <a:r>
              <a:rPr lang="en-US" dirty="0"/>
              <a:t> </a:t>
            </a:r>
            <a:r>
              <a:rPr lang="en-US" dirty="0" smtClean="0"/>
              <a:t> 	</a:t>
            </a:r>
            <a:r>
              <a:rPr lang="en-US" dirty="0" err="1" smtClean="0"/>
              <a:t>Jaon</a:t>
            </a:r>
            <a:r>
              <a:rPr lang="en-US" dirty="0" smtClean="0"/>
              <a:t> reminded him</a:t>
            </a:r>
          </a:p>
          <a:p>
            <a:r>
              <a:rPr lang="en-US" dirty="0" smtClean="0"/>
              <a:t>40 dies out </a:t>
            </a:r>
            <a:r>
              <a:rPr lang="en-US" dirty="0" err="1" smtClean="0"/>
              <a:t>ro</a:t>
            </a:r>
            <a:r>
              <a:rPr lang="en-US" dirty="0" smtClean="0"/>
              <a:t> moves</a:t>
            </a:r>
          </a:p>
          <a:p>
            <a:r>
              <a:rPr lang="en-US" dirty="0" err="1" smtClean="0"/>
              <a:t>Stenpathe</a:t>
            </a:r>
            <a:r>
              <a:rPr lang="en-US" dirty="0" smtClean="0"/>
              <a:t>: In </a:t>
            </a:r>
            <a:r>
              <a:rPr lang="en-US" dirty="0" err="1" smtClean="0"/>
              <a:t>spain</a:t>
            </a:r>
            <a:r>
              <a:rPr lang="en-US" dirty="0" smtClean="0"/>
              <a:t> </a:t>
            </a:r>
            <a:r>
              <a:rPr lang="en-US" dirty="0" err="1" smtClean="0"/>
              <a:t>eveyon</a:t>
            </a:r>
            <a:r>
              <a:rPr lang="en-US" dirty="0" smtClean="0"/>
              <a:t> stays at home until 30, at least</a:t>
            </a:r>
          </a:p>
          <a:p>
            <a:r>
              <a:rPr lang="en-US" dirty="0" smtClean="0"/>
              <a:t>30 move out</a:t>
            </a:r>
          </a:p>
          <a:p>
            <a:r>
              <a:rPr lang="en-US" strike="sngStrike" dirty="0" smtClean="0"/>
              <a:t>24 not </a:t>
            </a:r>
            <a:r>
              <a:rPr lang="en-US" strike="sngStrike" dirty="0" err="1" smtClean="0"/>
              <a:t>wmove</a:t>
            </a:r>
            <a:r>
              <a:rPr lang="en-US" strike="sngStrike" dirty="0" smtClean="0"/>
              <a:t>, dorm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1446663" y="2306472"/>
            <a:ext cx="1430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$2,000,000</a:t>
            </a:r>
          </a:p>
          <a:p>
            <a:r>
              <a:rPr lang="en-US" dirty="0" smtClean="0"/>
              <a:t>Rent $6,0000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64525" y="1910687"/>
            <a:ext cx="16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41.nonPoliceCfg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757489" y="3344544"/>
            <a:ext cx="7573866" cy="1944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89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1294078" y="2068400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294078" y="2582750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20998" y="212931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20998" y="264366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4078" y="1599770"/>
            <a:ext cx="1643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 </a:t>
            </a:r>
            <a:r>
              <a:rPr lang="en-US" strike="sngStrike" dirty="0" err="1" smtClean="0"/>
              <a:t>Genzer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08610" y="3379700"/>
            <a:ext cx="4176370" cy="60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1020436" y="3695466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20436" y="4209816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47356" y="3756379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47356" y="4270729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06136" y="3449887"/>
            <a:ext cx="163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Physics Teacher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5331" y="2068941"/>
            <a:ext cx="853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Physics</a:t>
            </a:r>
          </a:p>
          <a:p>
            <a:r>
              <a:rPr lang="en-US" dirty="0" smtClean="0"/>
              <a:t>Tutor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43290" y="2080181"/>
            <a:ext cx="457200" cy="781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966626" y="1543552"/>
            <a:ext cx="33504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  <a:r>
              <a:rPr lang="en-US" strike="sngStrike" dirty="0" smtClean="0"/>
              <a:t>(B-10)</a:t>
            </a:r>
          </a:p>
          <a:p>
            <a:r>
              <a:rPr lang="en-US" dirty="0" smtClean="0"/>
              <a:t>HOCME:LUXHOMCDIE:STILLBORN</a:t>
            </a:r>
          </a:p>
          <a:p>
            <a:r>
              <a:rPr lang="en-US" dirty="0" smtClean="0"/>
              <a:t>HOMCE:STIBORN2</a:t>
            </a:r>
          </a:p>
          <a:p>
            <a:r>
              <a:rPr lang="en-US" dirty="0" smtClean="0"/>
              <a:t>HOMEP:2Y</a:t>
            </a:r>
          </a:p>
          <a:p>
            <a:r>
              <a:rPr lang="en-US" dirty="0" smtClean="0"/>
              <a:t>HOMCEI:7Y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 rot="19899754">
            <a:off x="8966626" y="3338111"/>
            <a:ext cx="2590068" cy="5367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1248222" y="2566930"/>
            <a:ext cx="363556" cy="18863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1005850" y="2755566"/>
            <a:ext cx="848299" cy="670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1005850" y="2875462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Larry.White.House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10104120" y="4410162"/>
            <a:ext cx="18161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SQ.Newspaper</a:t>
            </a:r>
            <a:endParaRPr lang="en-US" dirty="0" smtClean="0"/>
          </a:p>
          <a:p>
            <a:r>
              <a:rPr lang="en-US" dirty="0" smtClean="0"/>
              <a:t>Larry</a:t>
            </a:r>
            <a:r>
              <a:rPr lang="en-US" sz="800" dirty="0" smtClean="0"/>
              <a:t>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bbq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braun.friend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Sibile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cherry</a:t>
            </a:r>
          </a:p>
          <a:p>
            <a:r>
              <a:rPr lang="en-US" dirty="0" smtClean="0"/>
              <a:t>IPX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foster city </a:t>
            </a:r>
            <a:r>
              <a:rPr lang="en-US" dirty="0" smtClean="0"/>
              <a:t>§Stalking</a:t>
            </a:r>
          </a:p>
          <a:p>
            <a:r>
              <a:rPr lang="en-US" sz="800" strike="sngStrike" dirty="0" err="1" smtClean="0"/>
              <a:t>Cotaile</a:t>
            </a:r>
            <a:r>
              <a:rPr lang="en-US" sz="800" strike="sngStrike" dirty="0" smtClean="0"/>
              <a:t> cherry</a:t>
            </a:r>
            <a:endParaRPr lang="en-US" sz="800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8966626" y="1866718"/>
            <a:ext cx="27799" cy="235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935317" y="3921496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joe </a:t>
            </a:r>
            <a:r>
              <a:rPr lang="en-US" sz="800" dirty="0" smtClean="0"/>
              <a:t>VIRGINIA </a:t>
            </a:r>
            <a:r>
              <a:rPr lang="en-US" sz="800" strike="sngStrike" dirty="0" smtClean="0"/>
              <a:t>town</a:t>
            </a:r>
          </a:p>
          <a:p>
            <a:r>
              <a:rPr lang="en-US" sz="800" strike="sngStrike" dirty="0" err="1" smtClean="0"/>
              <a:t>pfrotzheim</a:t>
            </a:r>
            <a:r>
              <a:rPr lang="en-US" sz="800" dirty="0" smtClean="0"/>
              <a:t> 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 rot="19819863">
            <a:off x="9554268" y="3424346"/>
            <a:ext cx="120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WAR(B-10)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Cube 30"/>
          <p:cNvSpPr/>
          <p:nvPr/>
        </p:nvSpPr>
        <p:spPr>
          <a:xfrm>
            <a:off x="8698797" y="3848115"/>
            <a:ext cx="730268" cy="131721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33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126006" y="14700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2000</a:t>
            </a:r>
            <a:endParaRPr lang="en-US" b="1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88917" y="4953255"/>
            <a:ext cx="4196063" cy="105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947817" y="5453687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947817" y="5968037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974737" y="5514600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974737" y="6028950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833517" y="5208108"/>
            <a:ext cx="266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Dr. Prof Joachim </a:t>
            </a:r>
            <a:r>
              <a:rPr lang="en-US" dirty="0" err="1" smtClean="0"/>
              <a:t>Fisahn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4007" y="1731211"/>
            <a:ext cx="1005840" cy="901626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H="1" flipV="1">
            <a:off x="8418997" y="1984735"/>
            <a:ext cx="1010068" cy="269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263976" y="1558718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§212 Abortion Law</a:t>
            </a:r>
          </a:p>
          <a:p>
            <a:r>
              <a:rPr lang="en-US" sz="800" dirty="0" smtClean="0"/>
              <a:t>Angel </a:t>
            </a:r>
            <a:r>
              <a:rPr lang="en-US" sz="800" dirty="0" err="1" smtClean="0"/>
              <a:t>Merke</a:t>
            </a:r>
            <a:r>
              <a:rPr lang="en-US" sz="800" dirty="0" smtClean="0"/>
              <a:t> 2000</a:t>
            </a:r>
            <a:endParaRPr lang="en-US" sz="8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761561" y="3318970"/>
            <a:ext cx="4176370" cy="60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632641" y="4912494"/>
            <a:ext cx="4176370" cy="60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252916" y="208023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252916" y="259458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771230" y="2080154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771230" y="2594504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241407" y="1706711"/>
            <a:ext cx="294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Jens(u2 INT&gt; </a:t>
            </a:r>
            <a:r>
              <a:rPr lang="en-US" dirty="0" smtClean="0"/>
              <a:t>INT:FBI:TERRORISM</a:t>
            </a:r>
            <a:r>
              <a:rPr lang="en-US" sz="800" strike="sngStrike" dirty="0" smtClean="0"/>
              <a:t>(n </a:t>
            </a:r>
            <a:r>
              <a:rPr lang="en-US" sz="800" strike="sngStrike" dirty="0" err="1" smtClean="0"/>
              <a:t>irland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4797995" y="1573205"/>
            <a:ext cx="10198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Phil(</a:t>
            </a:r>
            <a:r>
              <a:rPr lang="en-US" sz="800" dirty="0" err="1" smtClean="0"/>
              <a:t>kibmelry</a:t>
            </a:r>
            <a:r>
              <a:rPr lang="en-US" sz="800" dirty="0" smtClean="0"/>
              <a:t>) </a:t>
            </a:r>
            <a:r>
              <a:rPr lang="en-US" sz="800" strike="sngStrike" dirty="0" smtClean="0"/>
              <a:t>north</a:t>
            </a:r>
            <a:endParaRPr lang="en-US" sz="800" strike="sngStrike" dirty="0"/>
          </a:p>
        </p:txBody>
      </p:sp>
      <p:cxnSp>
        <p:nvCxnSpPr>
          <p:cNvPr id="55" name="Straight Connector 54"/>
          <p:cNvCxnSpPr>
            <a:stCxn id="53" idx="1"/>
            <a:endCxn id="53" idx="3"/>
          </p:cNvCxnSpPr>
          <p:nvPr/>
        </p:nvCxnSpPr>
        <p:spPr>
          <a:xfrm>
            <a:off x="4797995" y="1680927"/>
            <a:ext cx="10198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7022690" y="3638357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022690" y="4152707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264978" y="3608780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264978" y="4123130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520269" y="3265703"/>
            <a:ext cx="17370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41.VP GERMANY</a:t>
            </a:r>
          </a:p>
          <a:p>
            <a:r>
              <a:rPr lang="en-US" sz="800" strike="sngStrike" dirty="0" smtClean="0"/>
              <a:t>(1.0/A </a:t>
            </a:r>
            <a:r>
              <a:rPr lang="en-US" sz="800" strike="sngStrike" dirty="0" err="1" smtClean="0"/>
              <a:t>manuel,neutrios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571890" y="5058760"/>
            <a:ext cx="3474330" cy="158207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510900" y="4744087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remote</a:t>
            </a:r>
            <a:endParaRPr lang="en-US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664" y="5840017"/>
            <a:ext cx="334049" cy="385195"/>
          </a:xfrm>
          <a:prstGeom prst="rect">
            <a:avLst/>
          </a:prstGeom>
        </p:spPr>
      </p:pic>
      <p:cxnSp>
        <p:nvCxnSpPr>
          <p:cNvPr id="65" name="Straight Connector 64"/>
          <p:cNvCxnSpPr>
            <a:endCxn id="63" idx="2"/>
          </p:cNvCxnSpPr>
          <p:nvPr/>
        </p:nvCxnSpPr>
        <p:spPr>
          <a:xfrm>
            <a:off x="1796998" y="6225212"/>
            <a:ext cx="196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3" idx="1"/>
            <a:endCxn id="63" idx="1"/>
          </p:cNvCxnSpPr>
          <p:nvPr/>
        </p:nvCxnSpPr>
        <p:spPr>
          <a:xfrm>
            <a:off x="1826664" y="60326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63" idx="2"/>
          </p:cNvCxnSpPr>
          <p:nvPr/>
        </p:nvCxnSpPr>
        <p:spPr>
          <a:xfrm flipH="1">
            <a:off x="1993689" y="6225212"/>
            <a:ext cx="167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559028" y="5084355"/>
            <a:ext cx="4325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WWI.White.House.</a:t>
            </a:r>
            <a:r>
              <a:rPr lang="en-US" sz="800" strike="sngStrike" dirty="0" err="1" smtClean="0"/>
              <a:t>apple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berne</a:t>
            </a:r>
            <a:r>
              <a:rPr lang="en-US" sz="800" b="1" strike="sngStrike" dirty="0" err="1" smtClean="0"/>
              <a:t>yIMPORT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unterhause,takehosueunder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1" name="Oval 70"/>
          <p:cNvSpPr/>
          <p:nvPr/>
        </p:nvSpPr>
        <p:spPr>
          <a:xfrm rot="4103150">
            <a:off x="5678980" y="5677496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 rot="4103150">
            <a:off x="5678980" y="6191846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230" y="5993266"/>
            <a:ext cx="334049" cy="385195"/>
          </a:xfrm>
          <a:prstGeom prst="rect">
            <a:avLst/>
          </a:prstGeom>
        </p:spPr>
      </p:pic>
      <p:sp>
        <p:nvSpPr>
          <p:cNvPr id="74" name="Oval 73"/>
          <p:cNvSpPr/>
          <p:nvPr/>
        </p:nvSpPr>
        <p:spPr>
          <a:xfrm rot="4103150">
            <a:off x="7860592" y="5610826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 rot="4103150">
            <a:off x="7860592" y="6125176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8583930" y="5453687"/>
            <a:ext cx="12795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Don’t eat</a:t>
            </a:r>
          </a:p>
          <a:p>
            <a:r>
              <a:rPr lang="en-US" sz="800" dirty="0" smtClean="0"/>
              <a:t>The orange</a:t>
            </a:r>
          </a:p>
          <a:p>
            <a:r>
              <a:rPr lang="en-US" sz="800" dirty="0" smtClean="0"/>
              <a:t>Put the oranges</a:t>
            </a:r>
          </a:p>
          <a:p>
            <a:r>
              <a:rPr lang="en-US" sz="800" dirty="0" smtClean="0"/>
              <a:t>You would eat in </a:t>
            </a:r>
          </a:p>
          <a:p>
            <a:r>
              <a:rPr lang="en-US" sz="800" dirty="0" smtClean="0"/>
              <a:t>The box for the customers</a:t>
            </a:r>
            <a:endParaRPr lang="en-US" sz="800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835" y="6023646"/>
            <a:ext cx="354815" cy="354815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>
            <a:off x="8583930" y="5539490"/>
            <a:ext cx="1062990" cy="838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525610" y="5551705"/>
            <a:ext cx="1283401" cy="113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619470" y="5868001"/>
            <a:ext cx="470180" cy="596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26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25" y="3286124"/>
            <a:ext cx="5474102" cy="24003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56" y="3286124"/>
            <a:ext cx="5295900" cy="2400300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727" y="1727218"/>
            <a:ext cx="926410" cy="106825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5694727" y="2644048"/>
            <a:ext cx="1003528" cy="33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5694727" y="2016087"/>
            <a:ext cx="199297" cy="462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6400800" y="2364058"/>
            <a:ext cx="418641" cy="28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>
            <a:off x="3117773" y="2653658"/>
            <a:ext cx="2576954" cy="16319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6698255" y="2508858"/>
            <a:ext cx="418641" cy="262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261222" y="1574543"/>
            <a:ext cx="57131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Orange HOMCEP:NANA:HOMICHE:CHANLRO(mother)</a:t>
            </a:r>
          </a:p>
          <a:p>
            <a:r>
              <a:rPr lang="en-US" dirty="0"/>
              <a:t>	</a:t>
            </a:r>
            <a:r>
              <a:rPr lang="en-US" dirty="0" smtClean="0"/>
              <a:t>AYSO Foster City, California</a:t>
            </a:r>
          </a:p>
          <a:p>
            <a:r>
              <a:rPr lang="en-US" dirty="0" smtClean="0"/>
              <a:t>1988 </a:t>
            </a:r>
          </a:p>
          <a:p>
            <a:endParaRPr lang="en-US" dirty="0"/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1002535" y="2284848"/>
            <a:ext cx="1955141" cy="20103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245917" y="2204622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§Stalking[]</a:t>
            </a:r>
          </a:p>
          <a:p>
            <a:r>
              <a:rPr lang="en-US" dirty="0" smtClean="0"/>
              <a:t> </a:t>
            </a:r>
            <a:r>
              <a:rPr lang="en-US" sz="800" strike="sngStrike" dirty="0" err="1" smtClean="0"/>
              <a:t>roth.ibmd.emirl.apple.division.marx</a:t>
            </a:r>
            <a:endParaRPr lang="en-US" sz="800" strike="sngStrike" dirty="0"/>
          </a:p>
        </p:txBody>
      </p:sp>
      <p:sp>
        <p:nvSpPr>
          <p:cNvPr id="125" name="TextBox 124"/>
          <p:cNvSpPr txBox="1"/>
          <p:nvPr/>
        </p:nvSpPr>
        <p:spPr>
          <a:xfrm>
            <a:off x="2829432" y="2025357"/>
            <a:ext cx="182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Silent Elimination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1508760" y="2313207"/>
            <a:ext cx="2457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Domination, </a:t>
            </a:r>
            <a:r>
              <a:rPr lang="en-US" strike="sngStrike" dirty="0" err="1" smtClean="0"/>
              <a:t>Parker;Tom</a:t>
            </a:r>
            <a:endParaRPr lang="en-US" strike="sngStrike" dirty="0" smtClean="0"/>
          </a:p>
          <a:p>
            <a:r>
              <a:rPr lang="en-US" strike="sngStrike" dirty="0" err="1" smtClean="0"/>
              <a:t>Domintaot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Parker,Tom</a:t>
            </a:r>
            <a:endParaRPr lang="en-US" strike="sngStrike" dirty="0"/>
          </a:p>
        </p:txBody>
      </p:sp>
      <p:sp>
        <p:nvSpPr>
          <p:cNvPr id="128" name="Rectangle 127"/>
          <p:cNvSpPr/>
          <p:nvPr/>
        </p:nvSpPr>
        <p:spPr>
          <a:xfrm>
            <a:off x="703414" y="136959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11:0</a:t>
            </a:r>
            <a:endParaRPr lang="en-US" b="1" dirty="0"/>
          </a:p>
        </p:txBody>
      </p:sp>
      <p:sp>
        <p:nvSpPr>
          <p:cNvPr id="129" name="Rectangle 128"/>
          <p:cNvSpPr/>
          <p:nvPr/>
        </p:nvSpPr>
        <p:spPr>
          <a:xfrm>
            <a:off x="638904" y="1970437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11:0</a:t>
            </a:r>
            <a:endParaRPr lang="en-US" b="1" dirty="0"/>
          </a:p>
        </p:txBody>
      </p:sp>
      <p:sp>
        <p:nvSpPr>
          <p:cNvPr id="130" name="Rectangle 129"/>
          <p:cNvSpPr/>
          <p:nvPr/>
        </p:nvSpPr>
        <p:spPr>
          <a:xfrm>
            <a:off x="697281" y="2610804"/>
            <a:ext cx="5982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11:0</a:t>
            </a:r>
            <a:endParaRPr lang="en-US" b="1" dirty="0"/>
          </a:p>
        </p:txBody>
      </p:sp>
      <p:sp>
        <p:nvSpPr>
          <p:cNvPr id="131" name="Rectangle 130"/>
          <p:cNvSpPr/>
          <p:nvPr/>
        </p:nvSpPr>
        <p:spPr>
          <a:xfrm>
            <a:off x="739022" y="2933077"/>
            <a:ext cx="2440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CYSA 0:2 </a:t>
            </a:r>
            <a:r>
              <a:rPr lang="en-US" sz="800" b="1" strike="sngStrike" dirty="0" smtClean="0"/>
              <a:t>Carlos[] and blond guy 3ft,bad trainer</a:t>
            </a:r>
          </a:p>
          <a:p>
            <a:r>
              <a:rPr lang="en-US" sz="800" strike="sngStrike" dirty="0"/>
              <a:t>	</a:t>
            </a:r>
            <a:r>
              <a:rPr lang="en-US" sz="800" b="1" strike="sngStrike" dirty="0" smtClean="0"/>
              <a:t>broke back </a:t>
            </a:r>
            <a:r>
              <a:rPr lang="en-US" sz="800" b="1" strike="sngStrike" dirty="0" err="1" smtClean="0"/>
              <a:t>biycle</a:t>
            </a:r>
            <a:r>
              <a:rPr lang="en-US" sz="800" b="1" strike="sngStrike" dirty="0" smtClean="0"/>
              <a:t> kick, midfield</a:t>
            </a:r>
            <a:endParaRPr lang="en-US" sz="800" b="1" strike="sngStrike" dirty="0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739022" y="1554260"/>
            <a:ext cx="769738" cy="2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697281" y="2064882"/>
            <a:ext cx="811479" cy="18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697281" y="2610804"/>
            <a:ext cx="656618" cy="264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380221" y="6337073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nonPolcieInteputt</a:t>
            </a:r>
            <a:endParaRPr lang="en-US" sz="800" dirty="0" smtClean="0"/>
          </a:p>
          <a:p>
            <a:r>
              <a:rPr lang="en-US" sz="800" strike="sngStrike" dirty="0" smtClean="0"/>
              <a:t>0.01 mid-market </a:t>
            </a:r>
            <a:r>
              <a:rPr lang="en-US" sz="800" strike="sngStrike" dirty="0" err="1" smtClean="0"/>
              <a:t>palymate</a:t>
            </a:r>
            <a:endParaRPr lang="en-US" sz="800" strike="sngStrike" dirty="0"/>
          </a:p>
        </p:txBody>
      </p:sp>
      <p:cxnSp>
        <p:nvCxnSpPr>
          <p:cNvPr id="140" name="Straight Connector 139"/>
          <p:cNvCxnSpPr/>
          <p:nvPr/>
        </p:nvCxnSpPr>
        <p:spPr>
          <a:xfrm>
            <a:off x="261222" y="6506350"/>
            <a:ext cx="1990488" cy="1692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 flipH="1" flipV="1">
            <a:off x="3509982" y="1930189"/>
            <a:ext cx="1896408" cy="376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867473" y="3138341"/>
            <a:ext cx="143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45 minute air</a:t>
            </a:r>
            <a:endParaRPr lang="en-US" strike="sngStrike" dirty="0"/>
          </a:p>
        </p:txBody>
      </p:sp>
      <p:sp>
        <p:nvSpPr>
          <p:cNvPr id="144" name="TextBox 143"/>
          <p:cNvSpPr txBox="1"/>
          <p:nvPr/>
        </p:nvSpPr>
        <p:spPr>
          <a:xfrm>
            <a:off x="0" y="1267662"/>
            <a:ext cx="1816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FBI:WMD</a:t>
            </a:r>
            <a:endParaRPr lang="en-US" sz="3200" b="1" dirty="0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931" y="2059822"/>
            <a:ext cx="1337421" cy="955301"/>
          </a:xfrm>
          <a:prstGeom prst="rect">
            <a:avLst/>
          </a:prstGeom>
        </p:spPr>
      </p:pic>
      <p:cxnSp>
        <p:nvCxnSpPr>
          <p:cNvPr id="147" name="Straight Arrow Connector 146"/>
          <p:cNvCxnSpPr/>
          <p:nvPr/>
        </p:nvCxnSpPr>
        <p:spPr>
          <a:xfrm>
            <a:off x="10421957" y="2933077"/>
            <a:ext cx="77384" cy="66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>
            <a:off x="10091151" y="2974554"/>
            <a:ext cx="77384" cy="66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204119" y="2874673"/>
            <a:ext cx="25130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CPVA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thwo</a:t>
            </a:r>
            <a:r>
              <a:rPr lang="en-US" sz="800" strike="sngStrike" dirty="0" smtClean="0"/>
              <a:t> baby out </a:t>
            </a:r>
            <a:r>
              <a:rPr lang="en-US" sz="800" strike="sngStrike" dirty="0" err="1" smtClean="0"/>
              <a:t>windos</a:t>
            </a:r>
            <a:r>
              <a:rPr lang="en-US" sz="800" strike="sngStrike" dirty="0" smtClean="0"/>
              <a:t> at </a:t>
            </a:r>
            <a:r>
              <a:rPr lang="en-US" sz="800" strike="sngStrike" dirty="0" err="1" smtClean="0"/>
              <a:t>froncesos</a:t>
            </a:r>
            <a:endParaRPr lang="en-US" sz="800" strike="sngStrike" dirty="0" smtClean="0"/>
          </a:p>
          <a:p>
            <a:r>
              <a:rPr lang="en-US" sz="800" strike="sngStrike" dirty="0" smtClean="0"/>
              <a:t>Easy drop ass at </a:t>
            </a:r>
            <a:r>
              <a:rPr lang="en-US" sz="800" strike="sngStrike" dirty="0" err="1" smtClean="0"/>
              <a:t>kaiser</a:t>
            </a:r>
            <a:endParaRPr lang="en-US" sz="800" strike="sngStrike" dirty="0"/>
          </a:p>
        </p:txBody>
      </p:sp>
      <p:sp>
        <p:nvSpPr>
          <p:cNvPr id="150" name="TextBox 149"/>
          <p:cNvSpPr txBox="1"/>
          <p:nvPr/>
        </p:nvSpPr>
        <p:spPr>
          <a:xfrm>
            <a:off x="8998838" y="1622234"/>
            <a:ext cx="39998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MATHEW:</a:t>
            </a:r>
            <a:r>
              <a:rPr lang="en-US" sz="800" strike="sngStrike" dirty="0" err="1" smtClean="0"/>
              <a:t>BumP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driign</a:t>
            </a:r>
            <a:r>
              <a:rPr lang="en-US" sz="800" strike="sngStrike" dirty="0" smtClean="0"/>
              <a:t> in white Volvo in </a:t>
            </a:r>
            <a:r>
              <a:rPr lang="en-US" sz="800" strike="sngStrike" dirty="0" err="1" smtClean="0"/>
              <a:t>oakand</a:t>
            </a:r>
            <a:r>
              <a:rPr lang="en-US" sz="800" strike="sngStrike" dirty="0" smtClean="0"/>
              <a:t>,, bump </a:t>
            </a:r>
            <a:r>
              <a:rPr lang="en-US" sz="800" dirty="0" smtClean="0"/>
              <a:t>IPX </a:t>
            </a:r>
            <a:r>
              <a:rPr lang="en-US" sz="800" strike="sngStrike" dirty="0" smtClean="0"/>
              <a:t>bump (like button(</a:t>
            </a:r>
            <a:r>
              <a:rPr lang="en-US" sz="800" strike="sngStrike" dirty="0" err="1" smtClean="0"/>
              <a:t>ghohet</a:t>
            </a:r>
            <a:r>
              <a:rPr lang="en-US" sz="800" strike="sngStrike" dirty="0" smtClean="0"/>
              <a:t>(wife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err="1" smtClean="0"/>
              <a:t>Progetive</a:t>
            </a:r>
            <a:r>
              <a:rPr lang="en-US" sz="800" dirty="0" err="1" smtClean="0"/>
              <a:t>HOMCIDE:MAYOR</a:t>
            </a:r>
            <a:r>
              <a:rPr lang="en-US" sz="800" strike="sngStrike" dirty="0" smtClean="0"/>
              <a:t>(69 INT.IPX)</a:t>
            </a:r>
          </a:p>
          <a:p>
            <a:r>
              <a:rPr lang="en-US" sz="800" dirty="0" smtClean="0"/>
              <a:t>AFFERITIC ACIION</a:t>
            </a:r>
          </a:p>
          <a:p>
            <a:r>
              <a:rPr lang="en-US" sz="800" dirty="0" smtClean="0"/>
              <a:t>INTERUTPS</a:t>
            </a:r>
          </a:p>
          <a:p>
            <a:r>
              <a:rPr lang="en-US" sz="800" dirty="0" smtClean="0"/>
              <a:t>PETAOGN VISGIN MARY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rice)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5834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26006" y="147009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1988/9</a:t>
            </a:r>
            <a:endParaRPr lang="en-US" b="1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858382" y="3135472"/>
            <a:ext cx="4196063" cy="105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4517282" y="3635904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17282" y="4150254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544202" y="3696817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544202" y="4211167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402982" y="3390325"/>
            <a:ext cx="266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Dr. Prof Joachim </a:t>
            </a:r>
            <a:r>
              <a:rPr lang="en-US" strike="sngStrike" dirty="0" err="1" smtClean="0"/>
              <a:t>Fisahn</a:t>
            </a:r>
            <a:endParaRPr lang="en-US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4141355" y="3240977"/>
            <a:ext cx="3474330" cy="158207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080365" y="2926304"/>
            <a:ext cx="873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remote</a:t>
            </a:r>
            <a:endParaRPr lang="en-US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433" y="3838497"/>
            <a:ext cx="334049" cy="385195"/>
          </a:xfrm>
          <a:prstGeom prst="rect">
            <a:avLst/>
          </a:prstGeom>
        </p:spPr>
      </p:pic>
      <p:cxnSp>
        <p:nvCxnSpPr>
          <p:cNvPr id="65" name="Straight Connector 64"/>
          <p:cNvCxnSpPr>
            <a:endCxn id="63" idx="2"/>
          </p:cNvCxnSpPr>
          <p:nvPr/>
        </p:nvCxnSpPr>
        <p:spPr>
          <a:xfrm>
            <a:off x="5366463" y="4407429"/>
            <a:ext cx="1966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3" idx="1"/>
            <a:endCxn id="63" idx="1"/>
          </p:cNvCxnSpPr>
          <p:nvPr/>
        </p:nvCxnSpPr>
        <p:spPr>
          <a:xfrm>
            <a:off x="5396129" y="421483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63" idx="2"/>
          </p:cNvCxnSpPr>
          <p:nvPr/>
        </p:nvCxnSpPr>
        <p:spPr>
          <a:xfrm flipH="1">
            <a:off x="5563154" y="4407429"/>
            <a:ext cx="167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486" y="3602530"/>
            <a:ext cx="334049" cy="38519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886" y="3754930"/>
            <a:ext cx="334049" cy="385195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286" y="3907330"/>
            <a:ext cx="334049" cy="38519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86" y="4059730"/>
            <a:ext cx="334049" cy="38519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6" y="4212130"/>
            <a:ext cx="334049" cy="38519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486" y="4364530"/>
            <a:ext cx="334049" cy="38519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0935" y="3754930"/>
            <a:ext cx="152400" cy="38519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53335" y="3907330"/>
            <a:ext cx="152400" cy="38519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05735" y="4059730"/>
            <a:ext cx="152400" cy="385195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58135" y="4212130"/>
            <a:ext cx="152400" cy="38519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10535" y="4364530"/>
            <a:ext cx="152400" cy="385195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62935" y="4516930"/>
            <a:ext cx="152400" cy="3851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59316" y="2220623"/>
            <a:ext cx="2999066" cy="37688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42154" y="2712674"/>
            <a:ext cx="2483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Shame: My grandfather will buy me mark </a:t>
            </a:r>
            <a:r>
              <a:rPr lang="en-US" sz="800" strike="sngStrike" dirty="0" err="1" smtClean="0"/>
              <a:t>mcquire</a:t>
            </a:r>
            <a:r>
              <a:rPr lang="en-US" sz="800" strike="sngStrike" dirty="0" smtClean="0"/>
              <a:t> card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smtClean="0"/>
              <a:t>if we win?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6142154" y="2401677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6909972" y="1871038"/>
            <a:ext cx="881992" cy="82075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222817" y="1584980"/>
            <a:ext cx="3630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Offste</a:t>
            </a:r>
            <a:r>
              <a:rPr lang="en-US" strike="sngStrike" dirty="0" smtClean="0"/>
              <a:t>: school non-</a:t>
            </a:r>
            <a:r>
              <a:rPr lang="en-US" strike="sngStrike" dirty="0" err="1" smtClean="0"/>
              <a:t>Professinal</a:t>
            </a:r>
            <a:r>
              <a:rPr lang="en-US" strike="sngStrike" dirty="0" smtClean="0"/>
              <a:t> soccer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6795662" y="1954312"/>
            <a:ext cx="2172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Shame: not passing ball, students, goal </a:t>
            </a:r>
            <a:r>
              <a:rPr lang="en-US" sz="800" strike="sngStrike" dirty="0" err="1" smtClean="0"/>
              <a:t>scorrere</a:t>
            </a:r>
            <a:endParaRPr lang="en-US" sz="800" strike="sngStrike" dirty="0" smtClean="0"/>
          </a:p>
          <a:p>
            <a:r>
              <a:rPr lang="en-US" sz="800" strike="sngStrike" dirty="0" smtClean="0"/>
              <a:t>Social </a:t>
            </a:r>
            <a:r>
              <a:rPr lang="en-US" sz="800" strike="sngStrike" dirty="0" err="1" smtClean="0"/>
              <a:t>gathting</a:t>
            </a:r>
            <a:r>
              <a:rPr lang="en-US" sz="800" strike="sngStrike" dirty="0" smtClean="0"/>
              <a:t> and relation to sports.</a:t>
            </a:r>
          </a:p>
          <a:p>
            <a:r>
              <a:rPr lang="en-US" sz="800" strike="sngStrike" dirty="0" smtClean="0"/>
              <a:t>!Team lead x/y</a:t>
            </a:r>
            <a:endParaRPr lang="en-US" sz="800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677099" y="1654762"/>
            <a:ext cx="1403266" cy="2637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 rot="2853450">
            <a:off x="9306675" y="282014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 rot="2853450">
            <a:off x="9306675" y="333449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 rot="2853450">
            <a:off x="9459075" y="297254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 rot="2853450">
            <a:off x="9459075" y="348689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 rot="2853450">
            <a:off x="9611475" y="312494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 rot="2853450">
            <a:off x="9611475" y="363929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 rot="2853450">
            <a:off x="9763875" y="327734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 rot="2853450">
            <a:off x="9763875" y="379169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 rot="2853450">
            <a:off x="9916275" y="342974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 rot="2853450">
            <a:off x="9916275" y="394409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 rot="2853450">
            <a:off x="10068675" y="358214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 rot="2853450">
            <a:off x="10068675" y="4096493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 rot="2853450">
            <a:off x="1675594" y="3846014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2853450">
            <a:off x="1675594" y="4360364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2853450">
            <a:off x="2546956" y="3856876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 rot="2853450">
            <a:off x="2642361" y="4259755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614486" y="2220623"/>
            <a:ext cx="21355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Some girl yelling you are idiot</a:t>
            </a:r>
          </a:p>
          <a:p>
            <a:r>
              <a:rPr lang="en-US" sz="800" strike="sngStrike" dirty="0" smtClean="0"/>
              <a:t>Did pass </a:t>
            </a:r>
            <a:r>
              <a:rPr lang="en-US" sz="800" strike="sngStrike" dirty="0" err="1" smtClean="0"/>
              <a:t>ball.intelliaiotn</a:t>
            </a:r>
            <a:r>
              <a:rPr lang="en-US" sz="800" strike="sngStrike" dirty="0" smtClean="0"/>
              <a:t> 45 </a:t>
            </a:r>
            <a:r>
              <a:rPr lang="en-US" sz="800" strike="sngStrike" dirty="0" err="1" smtClean="0"/>
              <a:t>mintues</a:t>
            </a:r>
            <a:r>
              <a:rPr lang="en-US" sz="800" strike="sngStrike" dirty="0" smtClean="0"/>
              <a:t>. 11 people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95497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17" y="2751006"/>
            <a:ext cx="975360" cy="9753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585" y="4020461"/>
            <a:ext cx="2340864" cy="234086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516916" y="1972019"/>
            <a:ext cx="2985571" cy="2528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14371" y="1784733"/>
            <a:ext cx="3960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41.§Stal;kign.187.PREA.SQ.nonPocieTV</a:t>
            </a:r>
          </a:p>
          <a:p>
            <a:r>
              <a:rPr lang="en-US" dirty="0" err="1" smtClean="0"/>
              <a:t>Phil.HOMCIDI:NANA</a:t>
            </a:r>
            <a:r>
              <a:rPr lang="en-US" dirty="0" smtClean="0"/>
              <a:t> pin aids 0.0010 size</a:t>
            </a:r>
          </a:p>
          <a:p>
            <a:r>
              <a:rPr lang="en-US" strike="sngStrike" dirty="0" smtClean="0"/>
              <a:t>Pin trade 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859316" y="2220623"/>
            <a:ext cx="2999066" cy="376887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 rot="2853450">
            <a:off x="1675594" y="3846014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 rot="2853450">
            <a:off x="1675594" y="4360364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 rot="2853450">
            <a:off x="2059050" y="2853382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 rot="2853450">
            <a:off x="2154455" y="3256261"/>
            <a:ext cx="502920" cy="514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2286536" y="2571818"/>
            <a:ext cx="2737901" cy="144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75373" y="2220623"/>
            <a:ext cx="859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814" y="1936523"/>
            <a:ext cx="855070" cy="8550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405915" y="1592766"/>
            <a:ext cx="3024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</a:t>
            </a:r>
            <a:r>
              <a:rPr lang="en-US" dirty="0" err="1" smtClean="0"/>
              <a:t>DAVID.IPX.phil</a:t>
            </a:r>
            <a:endParaRPr lang="en-US" dirty="0" smtClean="0"/>
          </a:p>
          <a:p>
            <a:r>
              <a:rPr lang="en-US" strike="sngStrike" dirty="0" smtClean="0"/>
              <a:t>Spy </a:t>
            </a:r>
            <a:r>
              <a:rPr lang="en-US" strike="sngStrike" dirty="0" err="1" smtClean="0"/>
              <a:t>recardo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Aange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Mekel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Cigerete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machein</a:t>
            </a:r>
            <a:r>
              <a:rPr lang="en-US" strike="sngStrike" dirty="0" smtClean="0"/>
              <a:t>[]{</a:t>
            </a:r>
          </a:p>
          <a:p>
            <a:endParaRPr lang="en-US" strike="sngStrike" dirty="0"/>
          </a:p>
          <a:p>
            <a:r>
              <a:rPr lang="en-US" strike="sngStrike" dirty="0" smtClean="0"/>
              <a:t>}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371" y="6169446"/>
            <a:ext cx="457997" cy="56964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226804" y="5755865"/>
            <a:ext cx="1369911" cy="1164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30141" y="6081311"/>
            <a:ext cx="9826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41.MATHERE.CHECKPON CHALRIE(ATOMCLOIC(VIETMANE WAR).WWI(</a:t>
            </a:r>
            <a:r>
              <a:rPr lang="en-US" strike="sngStrike" dirty="0" smtClean="0"/>
              <a:t>horse </a:t>
            </a:r>
            <a:r>
              <a:rPr lang="en-US" strike="sngStrike" dirty="0" err="1" smtClean="0"/>
              <a:t>dicke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wyland</a:t>
            </a:r>
            <a:r>
              <a:rPr lang="en-US" dirty="0" smtClean="0"/>
              <a:t> §</a:t>
            </a:r>
            <a:r>
              <a:rPr lang="en-US" dirty="0" err="1" smtClean="0"/>
              <a:t>Elderabuse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MAINSTERE(</a:t>
            </a:r>
            <a:r>
              <a:rPr lang="en-US" dirty="0" err="1" smtClean="0"/>
              <a:t>disnelyand</a:t>
            </a:r>
            <a:r>
              <a:rPr lang="en-US" dirty="0" smtClean="0"/>
              <a:t>).FBI:WMD(NIXON, </a:t>
            </a:r>
            <a:r>
              <a:rPr lang="en-US" strike="sngStrike" dirty="0" err="1" smtClean="0"/>
              <a:t>ghcheo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</a:t>
            </a:r>
            <a:r>
              <a:rPr lang="en-US" strike="sngStrike" dirty="0" smtClean="0"/>
              <a:t> farted in line</a:t>
            </a:r>
            <a:r>
              <a:rPr lang="en-US" dirty="0" smtClean="0"/>
              <a:t>, </a:t>
            </a:r>
            <a:r>
              <a:rPr lang="en-US" dirty="0" err="1" smtClean="0"/>
              <a:t>SQ.</a:t>
            </a:r>
            <a:r>
              <a:rPr lang="en-US" strike="sngStrike" dirty="0" err="1" smtClean="0"/>
              <a:t>Jimmy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9534254" y="1806609"/>
            <a:ext cx="619387" cy="1093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621" y="3798340"/>
            <a:ext cx="612112" cy="57331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226804" y="3513436"/>
            <a:ext cx="1203337" cy="1264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1251" y="4521486"/>
            <a:ext cx="371429" cy="400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060230" y="4140484"/>
            <a:ext cx="1203337" cy="1264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24437" y="4687848"/>
            <a:ext cx="1255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0.0001 aids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5099228" y="4979834"/>
            <a:ext cx="3014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0.00001 scabs miniature, </a:t>
            </a:r>
          </a:p>
          <a:p>
            <a:r>
              <a:rPr lang="en-US" strike="sngStrike" dirty="0" err="1" smtClean="0"/>
              <a:t>huring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self,poking</a:t>
            </a:r>
            <a:r>
              <a:rPr lang="en-US" strike="sngStrike" dirty="0" smtClean="0"/>
              <a:t> with needle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7896943" y="5846044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0.100 CPVA </a:t>
            </a:r>
            <a:r>
              <a:rPr lang="en-US" sz="800" strike="sngStrike" dirty="0" err="1" smtClean="0"/>
              <a:t>wins:sapse</a:t>
            </a:r>
            <a:endParaRPr lang="en-US" sz="800" strike="sngStrike" dirty="0" smtClean="0"/>
          </a:p>
          <a:p>
            <a:r>
              <a:rPr lang="en-US" sz="800" dirty="0"/>
              <a:t>	</a:t>
            </a:r>
            <a:r>
              <a:rPr lang="en-US" sz="800" dirty="0" smtClean="0"/>
              <a:t>VIRGINS</a:t>
            </a:r>
            <a:r>
              <a:rPr lang="en-US" sz="800" strike="sngStrike" dirty="0" smtClean="0"/>
              <a:t> book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534" y="1592766"/>
            <a:ext cx="208597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3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367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36702"/>
            <a:ext cx="12192000" cy="4906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94" y="2364058"/>
            <a:ext cx="2533650" cy="1809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812" y="2364058"/>
            <a:ext cx="1952625" cy="23336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362360" y="4513017"/>
            <a:ext cx="3258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Grandera</a:t>
            </a:r>
            <a:r>
              <a:rPr lang="en-US" strike="sngStrike" dirty="0" smtClean="0"/>
              <a:t> gave liquor</a:t>
            </a:r>
          </a:p>
          <a:p>
            <a:r>
              <a:rPr lang="en-US" strike="sngStrike" dirty="0" smtClean="0"/>
              <a:t>Got </a:t>
            </a:r>
            <a:r>
              <a:rPr lang="en-US" strike="sngStrike" dirty="0" err="1" smtClean="0"/>
              <a:t>drunk,was</a:t>
            </a:r>
            <a:r>
              <a:rPr lang="en-US" strike="sngStrike" dirty="0" smtClean="0"/>
              <a:t> 3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6507812" y="4882349"/>
            <a:ext cx="5291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Watches Television</a:t>
            </a:r>
          </a:p>
          <a:p>
            <a:r>
              <a:rPr lang="en-US" dirty="0" smtClean="0"/>
              <a:t>Talking to </a:t>
            </a:r>
            <a:r>
              <a:rPr lang="en-US" dirty="0" err="1" smtClean="0"/>
              <a:t>Grandfahter</a:t>
            </a:r>
            <a:r>
              <a:rPr lang="en-US" dirty="0" smtClean="0"/>
              <a:t> in Bedroom near </a:t>
            </a:r>
            <a:r>
              <a:rPr lang="en-US" dirty="0" err="1" smtClean="0"/>
              <a:t>Televion</a:t>
            </a:r>
            <a:r>
              <a:rPr lang="en-US" dirty="0" smtClean="0"/>
              <a:t> while</a:t>
            </a:r>
          </a:p>
          <a:p>
            <a:r>
              <a:rPr lang="en-US" dirty="0" smtClean="0"/>
              <a:t>Laying down, all day on Military Retirement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5803" y="1486895"/>
            <a:ext cx="12978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41.CAMP DAVID:FBI:KIDNAPPING</a:t>
            </a:r>
          </a:p>
          <a:p>
            <a:r>
              <a:rPr lang="en-US" dirty="0"/>
              <a:t> </a:t>
            </a:r>
            <a:r>
              <a:rPr lang="en-US" dirty="0" smtClean="0"/>
              <a:t>  - 1988 </a:t>
            </a:r>
            <a:r>
              <a:rPr lang="en-US" dirty="0" err="1" smtClean="0"/>
              <a:t>Cattelments</a:t>
            </a:r>
            <a:r>
              <a:rPr lang="en-US" dirty="0" smtClean="0"/>
              <a:t> </a:t>
            </a:r>
            <a:r>
              <a:rPr lang="en-US" dirty="0" err="1" smtClean="0"/>
              <a:t>Ciggerete</a:t>
            </a:r>
            <a:r>
              <a:rPr lang="en-US" dirty="0" smtClean="0"/>
              <a:t> Machine, Livermore – Lodi AYSO HOMCIDIE:NANA</a:t>
            </a:r>
          </a:p>
          <a:p>
            <a:r>
              <a:rPr lang="en-US" dirty="0"/>
              <a:t> </a:t>
            </a:r>
            <a:r>
              <a:rPr lang="en-US" dirty="0" smtClean="0"/>
              <a:t>  - 1992/3 CHEKCPINS CHALIE:MATHEW(NION.VIEMNAM WAR), </a:t>
            </a:r>
            <a:r>
              <a:rPr lang="en-US" strike="sngStrike" dirty="0" smtClean="0"/>
              <a:t>3DM </a:t>
            </a:r>
            <a:r>
              <a:rPr lang="en-US" strike="sngStrike" dirty="0" err="1" smtClean="0"/>
              <a:t>ciggetew</a:t>
            </a:r>
            <a:r>
              <a:rPr lang="en-US" strike="sngStrike" dirty="0" smtClean="0"/>
              <a:t> without Machine; hamburger-</a:t>
            </a:r>
            <a:r>
              <a:rPr lang="en-US" strike="sngStrike" dirty="0" err="1" smtClean="0"/>
              <a:t>doener</a:t>
            </a:r>
            <a:r>
              <a:rPr lang="en-US" strike="sngStrike" dirty="0" smtClean="0"/>
              <a:t> addition, </a:t>
            </a:r>
            <a:r>
              <a:rPr lang="en-US" strike="sngStrike" dirty="0" err="1" smtClean="0"/>
              <a:t>ovewieght</a:t>
            </a:r>
            <a:r>
              <a:rPr lang="en-US" strike="sngStrik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1994 PENGOAN VIGINRAI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ciggerte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manceh</a:t>
            </a:r>
            <a:r>
              <a:rPr lang="en-US" strike="sngStrike" dirty="0" smtClean="0"/>
              <a:t> ELKE </a:t>
            </a:r>
            <a:r>
              <a:rPr lang="en-US" strike="sngStrike" dirty="0" err="1" smtClean="0"/>
              <a:t>cheinldin</a:t>
            </a:r>
            <a:r>
              <a:rPr lang="en-US" strike="sngStrike" dirty="0" smtClean="0"/>
              <a:t> getting </a:t>
            </a:r>
            <a:r>
              <a:rPr lang="en-US" strike="sngStrike" dirty="0" err="1" smtClean="0"/>
              <a:t>cehrtes</a:t>
            </a:r>
            <a:r>
              <a:rPr lang="en-US" strike="sngStrike" dirty="0" smtClean="0"/>
              <a:t> 41.§Law)</a:t>
            </a:r>
          </a:p>
          <a:p>
            <a:r>
              <a:rPr lang="en-US" strike="sngStrike" dirty="0" smtClean="0"/>
              <a:t>= 1993 </a:t>
            </a:r>
            <a:r>
              <a:rPr lang="en-US" dirty="0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morris</a:t>
            </a:r>
            <a:r>
              <a:rPr lang="en-US" strike="sngStrike" dirty="0" smtClean="0"/>
              <a:t>) Davidoff, </a:t>
            </a:r>
            <a:r>
              <a:rPr lang="en-US" strike="sngStrike" dirty="0" err="1" smtClean="0"/>
              <a:t>Davut</a:t>
            </a:r>
            <a:endParaRPr lang="en-US" strike="sngStrike" dirty="0" smtClean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22910" y="2708910"/>
            <a:ext cx="788670" cy="29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211580" y="1965960"/>
            <a:ext cx="2503170" cy="12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11580" y="603504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</a:t>
            </a:r>
            <a:endParaRPr lang="en-US" dirty="0"/>
          </a:p>
        </p:txBody>
      </p:sp>
      <p:sp>
        <p:nvSpPr>
          <p:cNvPr id="37" name="Can 36"/>
          <p:cNvSpPr/>
          <p:nvPr/>
        </p:nvSpPr>
        <p:spPr>
          <a:xfrm rot="5400000">
            <a:off x="3127805" y="5193805"/>
            <a:ext cx="371908" cy="20435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483279" y="6022331"/>
            <a:ext cx="1578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Davidson.</a:t>
            </a:r>
            <a:r>
              <a:rPr lang="en-US" strike="sngStrike" dirty="0" err="1" smtClean="0"/>
              <a:t>marx</a:t>
            </a:r>
            <a:endParaRPr lang="en-US" strike="sngStrike" dirty="0" smtClean="0"/>
          </a:p>
          <a:p>
            <a:r>
              <a:rPr lang="en-US" dirty="0" smtClean="0"/>
              <a:t>[x]no</a:t>
            </a:r>
            <a:endParaRPr lang="en-US" dirty="0"/>
          </a:p>
        </p:txBody>
      </p:sp>
      <p:cxnSp>
        <p:nvCxnSpPr>
          <p:cNvPr id="40" name="Straight Connector 39"/>
          <p:cNvCxnSpPr>
            <a:stCxn id="37" idx="3"/>
          </p:cNvCxnSpPr>
          <p:nvPr/>
        </p:nvCxnSpPr>
        <p:spPr>
          <a:xfrm flipV="1">
            <a:off x="2291984" y="6215580"/>
            <a:ext cx="1021775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7245" y="5621013"/>
            <a:ext cx="562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Summer: </a:t>
            </a:r>
            <a:r>
              <a:rPr lang="en-US" strike="sngStrike" dirty="0" smtClean="0"/>
              <a:t>Connect 4, </a:t>
            </a:r>
            <a:r>
              <a:rPr lang="en-US" strike="sngStrike" dirty="0" err="1" smtClean="0"/>
              <a:t>Lufhansaa</a:t>
            </a:r>
            <a:r>
              <a:rPr lang="en-US" dirty="0" smtClean="0"/>
              <a:t>, FBI:WMD</a:t>
            </a:r>
            <a:r>
              <a:rPr lang="en-US" strike="sngStrike" dirty="0" smtClean="0"/>
              <a:t>(gold/blue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211580" y="5621013"/>
            <a:ext cx="846707" cy="276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195060" y="4836182"/>
            <a:ext cx="306324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9" idx="3"/>
          </p:cNvCxnSpPr>
          <p:nvPr/>
        </p:nvCxnSpPr>
        <p:spPr>
          <a:xfrm>
            <a:off x="6332220" y="5344014"/>
            <a:ext cx="5467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275070" y="5621013"/>
            <a:ext cx="2526030" cy="138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955530" y="3851911"/>
            <a:ext cx="1165860" cy="3218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9955530" y="4243691"/>
            <a:ext cx="1165860" cy="8178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19249" y="4790016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</a:t>
            </a:r>
            <a:endParaRPr lang="en-US" dirty="0"/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8069580" y="4997765"/>
            <a:ext cx="1207887" cy="984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003701" y="4251408"/>
            <a:ext cx="9845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 11am breakfast</a:t>
            </a:r>
          </a:p>
          <a:p>
            <a:r>
              <a:rPr lang="en-US" sz="800" strike="sngStrike" dirty="0" smtClean="0"/>
              <a:t>“brunch”.</a:t>
            </a:r>
            <a:r>
              <a:rPr lang="en-US" sz="800" dirty="0" err="1" smtClean="0"/>
              <a:t>avg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1543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2650</Words>
  <Application>Microsoft Office PowerPoint</Application>
  <PresentationFormat>Widescreen</PresentationFormat>
  <Paragraphs>862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Gordita</vt:lpstr>
      <vt:lpstr>inherit</vt:lpstr>
      <vt:lpstr>var(--chirp-typography-display-4-font-family,Poppins,Verdana,Lucida Sans,Helvetica Neue,Arial,Roboto,sans-serif)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37</cp:revision>
  <dcterms:created xsi:type="dcterms:W3CDTF">2023-06-01T13:23:59Z</dcterms:created>
  <dcterms:modified xsi:type="dcterms:W3CDTF">2023-06-01T18:36:19Z</dcterms:modified>
</cp:coreProperties>
</file>